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3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  <p:sldMasterId id="2147483658" r:id="rId2"/>
  </p:sldMasterIdLst>
  <p:notesMasterIdLst>
    <p:notesMasterId r:id="rId38"/>
  </p:notesMasterIdLst>
  <p:sldIdLst>
    <p:sldId id="317" r:id="rId3"/>
    <p:sldId id="256" r:id="rId4"/>
    <p:sldId id="284" r:id="rId5"/>
    <p:sldId id="292" r:id="rId6"/>
    <p:sldId id="293" r:id="rId7"/>
    <p:sldId id="286" r:id="rId8"/>
    <p:sldId id="294" r:id="rId9"/>
    <p:sldId id="295" r:id="rId10"/>
    <p:sldId id="296" r:id="rId11"/>
    <p:sldId id="287" r:id="rId12"/>
    <p:sldId id="297" r:id="rId13"/>
    <p:sldId id="258" r:id="rId14"/>
    <p:sldId id="298" r:id="rId15"/>
    <p:sldId id="288" r:id="rId16"/>
    <p:sldId id="299" r:id="rId17"/>
    <p:sldId id="300" r:id="rId18"/>
    <p:sldId id="302" r:id="rId19"/>
    <p:sldId id="289" r:id="rId20"/>
    <p:sldId id="303" r:id="rId21"/>
    <p:sldId id="304" r:id="rId22"/>
    <p:sldId id="305" r:id="rId23"/>
    <p:sldId id="290" r:id="rId24"/>
    <p:sldId id="306" r:id="rId25"/>
    <p:sldId id="309" r:id="rId26"/>
    <p:sldId id="307" r:id="rId27"/>
    <p:sldId id="291" r:id="rId28"/>
    <p:sldId id="310" r:id="rId29"/>
    <p:sldId id="311" r:id="rId30"/>
    <p:sldId id="312" r:id="rId31"/>
    <p:sldId id="285" r:id="rId32"/>
    <p:sldId id="314" r:id="rId33"/>
    <p:sldId id="316" r:id="rId34"/>
    <p:sldId id="318" r:id="rId35"/>
    <p:sldId id="319" r:id="rId36"/>
    <p:sldId id="32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66040A-D6B4-4549-A611-BDD5688E0366}">
  <a:tblStyle styleId="{2866040A-D6B4-4549-A611-BDD5688E03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42" autoAdjust="0"/>
  </p:normalViewPr>
  <p:slideViewPr>
    <p:cSldViewPr snapToGrid="0">
      <p:cViewPr varScale="1">
        <p:scale>
          <a:sx n="170" d="100"/>
          <a:sy n="170" d="100"/>
        </p:scale>
        <p:origin x="120" y="3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en Bosems" userId="2aba9589-e780-44a2-99c2-bbe8457aa849" providerId="ADAL" clId="{2501C0D5-2EDA-4F3D-A7A5-1E3FAC04F93A}"/>
    <pc:docChg chg="undo custSel addSld delSld modSld sldOrd">
      <pc:chgData name="Jeroen Bosems" userId="2aba9589-e780-44a2-99c2-bbe8457aa849" providerId="ADAL" clId="{2501C0D5-2EDA-4F3D-A7A5-1E3FAC04F93A}" dt="2019-06-19T19:35:34.593" v="8693"/>
      <pc:docMkLst>
        <pc:docMk/>
      </pc:docMkLst>
      <pc:sldChg chg="addSp delSp modSp modNotesTx">
        <pc:chgData name="Jeroen Bosems" userId="2aba9589-e780-44a2-99c2-bbe8457aa849" providerId="ADAL" clId="{2501C0D5-2EDA-4F3D-A7A5-1E3FAC04F93A}" dt="2019-06-19T19:32:18.821" v="8683" actId="20577"/>
        <pc:sldMkLst>
          <pc:docMk/>
          <pc:sldMk cId="0" sldId="256"/>
        </pc:sldMkLst>
        <pc:spChg chg="add mod">
          <ac:chgData name="Jeroen Bosems" userId="2aba9589-e780-44a2-99c2-bbe8457aa849" providerId="ADAL" clId="{2501C0D5-2EDA-4F3D-A7A5-1E3FAC04F93A}" dt="2019-06-19T19:32:18.821" v="8683" actId="20577"/>
          <ac:spMkLst>
            <pc:docMk/>
            <pc:sldMk cId="0" sldId="256"/>
            <ac:spMk id="2" creationId="{C26F6BB4-7051-4930-926A-0BC974038515}"/>
          </ac:spMkLst>
        </pc:spChg>
        <pc:picChg chg="del">
          <ac:chgData name="Jeroen Bosems" userId="2aba9589-e780-44a2-99c2-bbe8457aa849" providerId="ADAL" clId="{2501C0D5-2EDA-4F3D-A7A5-1E3FAC04F93A}" dt="2019-06-19T15:15:35.371" v="8448"/>
          <ac:picMkLst>
            <pc:docMk/>
            <pc:sldMk cId="0" sldId="256"/>
            <ac:picMk id="3" creationId="{6908489E-FF76-4FDB-BD80-14B96D859129}"/>
          </ac:picMkLst>
        </pc:picChg>
      </pc:sldChg>
      <pc:sldChg chg="modNotesTx">
        <pc:chgData name="Jeroen Bosems" userId="2aba9589-e780-44a2-99c2-bbe8457aa849" providerId="ADAL" clId="{2501C0D5-2EDA-4F3D-A7A5-1E3FAC04F93A}" dt="2019-06-19T15:29:47.644" v="8493" actId="20577"/>
        <pc:sldMkLst>
          <pc:docMk/>
          <pc:sldMk cId="0" sldId="258"/>
        </pc:sldMkLst>
      </pc:sldChg>
      <pc:sldChg chg="modSp modNotesTx">
        <pc:chgData name="Jeroen Bosems" userId="2aba9589-e780-44a2-99c2-bbe8457aa849" providerId="ADAL" clId="{2501C0D5-2EDA-4F3D-A7A5-1E3FAC04F93A}" dt="2019-06-19T15:27:44.320" v="8455" actId="20577"/>
        <pc:sldMkLst>
          <pc:docMk/>
          <pc:sldMk cId="2092921280" sldId="284"/>
        </pc:sldMkLst>
        <pc:spChg chg="mod">
          <ac:chgData name="Jeroen Bosems" userId="2aba9589-e780-44a2-99c2-bbe8457aa849" providerId="ADAL" clId="{2501C0D5-2EDA-4F3D-A7A5-1E3FAC04F93A}" dt="2019-05-08T12:20:58.181" v="170" actId="20577"/>
          <ac:spMkLst>
            <pc:docMk/>
            <pc:sldMk cId="2092921280" sldId="284"/>
            <ac:spMk id="3" creationId="{587C8E46-6815-4E28-A715-B940DBDFA32D}"/>
          </ac:spMkLst>
        </pc:spChg>
      </pc:sldChg>
      <pc:sldChg chg="modNotesTx">
        <pc:chgData name="Jeroen Bosems" userId="2aba9589-e780-44a2-99c2-bbe8457aa849" providerId="ADAL" clId="{2501C0D5-2EDA-4F3D-A7A5-1E3FAC04F93A}" dt="2019-06-19T15:33:44.471" v="8606" actId="20577"/>
        <pc:sldMkLst>
          <pc:docMk/>
          <pc:sldMk cId="309049461" sldId="285"/>
        </pc:sldMkLst>
      </pc:sldChg>
      <pc:sldChg chg="modNotesTx">
        <pc:chgData name="Jeroen Bosems" userId="2aba9589-e780-44a2-99c2-bbe8457aa849" providerId="ADAL" clId="{2501C0D5-2EDA-4F3D-A7A5-1E3FAC04F93A}" dt="2019-06-19T15:28:17.429" v="8466" actId="20577"/>
        <pc:sldMkLst>
          <pc:docMk/>
          <pc:sldMk cId="121860811" sldId="286"/>
        </pc:sldMkLst>
      </pc:sldChg>
      <pc:sldChg chg="modNotesTx">
        <pc:chgData name="Jeroen Bosems" userId="2aba9589-e780-44a2-99c2-bbe8457aa849" providerId="ADAL" clId="{2501C0D5-2EDA-4F3D-A7A5-1E3FAC04F93A}" dt="2019-06-19T15:29:24.522" v="8483" actId="20577"/>
        <pc:sldMkLst>
          <pc:docMk/>
          <pc:sldMk cId="3473720112" sldId="287"/>
        </pc:sldMkLst>
      </pc:sldChg>
      <pc:sldChg chg="modSp modNotesTx">
        <pc:chgData name="Jeroen Bosems" userId="2aba9589-e780-44a2-99c2-bbe8457aa849" providerId="ADAL" clId="{2501C0D5-2EDA-4F3D-A7A5-1E3FAC04F93A}" dt="2019-06-19T15:30:11.271" v="8505" actId="20577"/>
        <pc:sldMkLst>
          <pc:docMk/>
          <pc:sldMk cId="376336380" sldId="288"/>
        </pc:sldMkLst>
        <pc:spChg chg="mod">
          <ac:chgData name="Jeroen Bosems" userId="2aba9589-e780-44a2-99c2-bbe8457aa849" providerId="ADAL" clId="{2501C0D5-2EDA-4F3D-A7A5-1E3FAC04F93A}" dt="2019-05-08T13:01:48.333" v="447" actId="20577"/>
          <ac:spMkLst>
            <pc:docMk/>
            <pc:sldMk cId="376336380" sldId="288"/>
            <ac:spMk id="2" creationId="{902407C1-E819-4720-83C1-8A9114A44714}"/>
          </ac:spMkLst>
        </pc:spChg>
        <pc:spChg chg="mod">
          <ac:chgData name="Jeroen Bosems" userId="2aba9589-e780-44a2-99c2-bbe8457aa849" providerId="ADAL" clId="{2501C0D5-2EDA-4F3D-A7A5-1E3FAC04F93A}" dt="2019-05-08T13:00:14.924" v="435" actId="20577"/>
          <ac:spMkLst>
            <pc:docMk/>
            <pc:sldMk cId="376336380" sldId="288"/>
            <ac:spMk id="3" creationId="{587C8E46-6815-4E28-A715-B940DBDFA32D}"/>
          </ac:spMkLst>
        </pc:spChg>
      </pc:sldChg>
      <pc:sldChg chg="ord modNotesTx">
        <pc:chgData name="Jeroen Bosems" userId="2aba9589-e780-44a2-99c2-bbe8457aa849" providerId="ADAL" clId="{2501C0D5-2EDA-4F3D-A7A5-1E3FAC04F93A}" dt="2019-06-19T19:35:34.593" v="8693"/>
        <pc:sldMkLst>
          <pc:docMk/>
          <pc:sldMk cId="2728005574" sldId="289"/>
        </pc:sldMkLst>
      </pc:sldChg>
      <pc:sldChg chg="modSp modNotesTx">
        <pc:chgData name="Jeroen Bosems" userId="2aba9589-e780-44a2-99c2-bbe8457aa849" providerId="ADAL" clId="{2501C0D5-2EDA-4F3D-A7A5-1E3FAC04F93A}" dt="2019-06-19T15:31:50.163" v="8550" actId="20577"/>
        <pc:sldMkLst>
          <pc:docMk/>
          <pc:sldMk cId="3799397402" sldId="290"/>
        </pc:sldMkLst>
        <pc:spChg chg="mod">
          <ac:chgData name="Jeroen Bosems" userId="2aba9589-e780-44a2-99c2-bbe8457aa849" providerId="ADAL" clId="{2501C0D5-2EDA-4F3D-A7A5-1E3FAC04F93A}" dt="2019-05-08T13:06:58.607" v="523" actId="20577"/>
          <ac:spMkLst>
            <pc:docMk/>
            <pc:sldMk cId="3799397402" sldId="290"/>
            <ac:spMk id="3" creationId="{587C8E46-6815-4E28-A715-B940DBDFA32D}"/>
          </ac:spMkLst>
        </pc:spChg>
      </pc:sldChg>
      <pc:sldChg chg="ord modNotesTx">
        <pc:chgData name="Jeroen Bosems" userId="2aba9589-e780-44a2-99c2-bbe8457aa849" providerId="ADAL" clId="{2501C0D5-2EDA-4F3D-A7A5-1E3FAC04F93A}" dt="2019-06-19T15:32:47.955" v="8581"/>
        <pc:sldMkLst>
          <pc:docMk/>
          <pc:sldMk cId="1279076146" sldId="291"/>
        </pc:sldMkLst>
      </pc:sldChg>
      <pc:sldChg chg="modSp modNotesTx">
        <pc:chgData name="Jeroen Bosems" userId="2aba9589-e780-44a2-99c2-bbe8457aa849" providerId="ADAL" clId="{2501C0D5-2EDA-4F3D-A7A5-1E3FAC04F93A}" dt="2019-06-19T15:27:55.161" v="8461" actId="20577"/>
        <pc:sldMkLst>
          <pc:docMk/>
          <pc:sldMk cId="1102978984" sldId="292"/>
        </pc:sldMkLst>
        <pc:spChg chg="mod">
          <ac:chgData name="Jeroen Bosems" userId="2aba9589-e780-44a2-99c2-bbe8457aa849" providerId="ADAL" clId="{2501C0D5-2EDA-4F3D-A7A5-1E3FAC04F93A}" dt="2019-05-23T10:38:34.317" v="2034" actId="20577"/>
          <ac:spMkLst>
            <pc:docMk/>
            <pc:sldMk cId="1102978984" sldId="292"/>
            <ac:spMk id="4" creationId="{FF61E6A4-01E4-4807-A6BD-C16602B77688}"/>
          </ac:spMkLst>
        </pc:spChg>
      </pc:sldChg>
      <pc:sldChg chg="modNotesTx">
        <pc:chgData name="Jeroen Bosems" userId="2aba9589-e780-44a2-99c2-bbe8457aa849" providerId="ADAL" clId="{2501C0D5-2EDA-4F3D-A7A5-1E3FAC04F93A}" dt="2019-06-19T15:28:02.830" v="8463" actId="20577"/>
        <pc:sldMkLst>
          <pc:docMk/>
          <pc:sldMk cId="3087523656" sldId="293"/>
        </pc:sldMkLst>
      </pc:sldChg>
      <pc:sldChg chg="modNotesTx">
        <pc:chgData name="Jeroen Bosems" userId="2aba9589-e780-44a2-99c2-bbe8457aa849" providerId="ADAL" clId="{2501C0D5-2EDA-4F3D-A7A5-1E3FAC04F93A}" dt="2019-06-19T15:28:39.057" v="8471" actId="20577"/>
        <pc:sldMkLst>
          <pc:docMk/>
          <pc:sldMk cId="2186651029" sldId="294"/>
        </pc:sldMkLst>
      </pc:sldChg>
      <pc:sldChg chg="modSp modNotesTx">
        <pc:chgData name="Jeroen Bosems" userId="2aba9589-e780-44a2-99c2-bbe8457aa849" providerId="ADAL" clId="{2501C0D5-2EDA-4F3D-A7A5-1E3FAC04F93A}" dt="2019-06-19T15:28:48.791" v="8474" actId="20577"/>
        <pc:sldMkLst>
          <pc:docMk/>
          <pc:sldMk cId="1221191484" sldId="295"/>
        </pc:sldMkLst>
        <pc:spChg chg="mod">
          <ac:chgData name="Jeroen Bosems" userId="2aba9589-e780-44a2-99c2-bbe8457aa849" providerId="ADAL" clId="{2501C0D5-2EDA-4F3D-A7A5-1E3FAC04F93A}" dt="2019-05-08T12:13:57.212" v="23" actId="20577"/>
          <ac:spMkLst>
            <pc:docMk/>
            <pc:sldMk cId="1221191484" sldId="295"/>
            <ac:spMk id="3" creationId="{04F4372E-ED91-41B8-89AE-BB75473CD549}"/>
          </ac:spMkLst>
        </pc:spChg>
      </pc:sldChg>
      <pc:sldChg chg="modSp modNotesTx">
        <pc:chgData name="Jeroen Bosems" userId="2aba9589-e780-44a2-99c2-bbe8457aa849" providerId="ADAL" clId="{2501C0D5-2EDA-4F3D-A7A5-1E3FAC04F93A}" dt="2019-06-19T15:29:13.604" v="8476" actId="20577"/>
        <pc:sldMkLst>
          <pc:docMk/>
          <pc:sldMk cId="3472972013" sldId="296"/>
        </pc:sldMkLst>
        <pc:spChg chg="mod">
          <ac:chgData name="Jeroen Bosems" userId="2aba9589-e780-44a2-99c2-bbe8457aa849" providerId="ADAL" clId="{2501C0D5-2EDA-4F3D-A7A5-1E3FAC04F93A}" dt="2019-05-08T12:14:17.658" v="24" actId="1076"/>
          <ac:spMkLst>
            <pc:docMk/>
            <pc:sldMk cId="3472972013" sldId="296"/>
            <ac:spMk id="4" creationId="{CDB6E482-4230-4A9A-90D5-FF6C19D8F539}"/>
          </ac:spMkLst>
        </pc:spChg>
      </pc:sldChg>
      <pc:sldChg chg="addSp delSp modSp modNotesTx">
        <pc:chgData name="Jeroen Bosems" userId="2aba9589-e780-44a2-99c2-bbe8457aa849" providerId="ADAL" clId="{2501C0D5-2EDA-4F3D-A7A5-1E3FAC04F93A}" dt="2019-06-19T15:29:36.792" v="8488" actId="20577"/>
        <pc:sldMkLst>
          <pc:docMk/>
          <pc:sldMk cId="1009517886" sldId="297"/>
        </pc:sldMkLst>
        <pc:spChg chg="del">
          <ac:chgData name="Jeroen Bosems" userId="2aba9589-e780-44a2-99c2-bbe8457aa849" providerId="ADAL" clId="{2501C0D5-2EDA-4F3D-A7A5-1E3FAC04F93A}" dt="2019-05-23T11:31:34.939" v="6154" actId="478"/>
          <ac:spMkLst>
            <pc:docMk/>
            <pc:sldMk cId="1009517886" sldId="297"/>
            <ac:spMk id="3" creationId="{82DA2A97-9C48-449A-AEFE-FD50BEF6F7FF}"/>
          </ac:spMkLst>
        </pc:spChg>
        <pc:picChg chg="add mod">
          <ac:chgData name="Jeroen Bosems" userId="2aba9589-e780-44a2-99c2-bbe8457aa849" providerId="ADAL" clId="{2501C0D5-2EDA-4F3D-A7A5-1E3FAC04F93A}" dt="2019-05-23T11:34:55.674" v="6160" actId="1076"/>
          <ac:picMkLst>
            <pc:docMk/>
            <pc:sldMk cId="1009517886" sldId="297"/>
            <ac:picMk id="7" creationId="{04E7CDA0-1A95-46F2-811B-8DCB58535465}"/>
          </ac:picMkLst>
        </pc:picChg>
      </pc:sldChg>
      <pc:sldChg chg="modSp modNotesTx">
        <pc:chgData name="Jeroen Bosems" userId="2aba9589-e780-44a2-99c2-bbe8457aa849" providerId="ADAL" clId="{2501C0D5-2EDA-4F3D-A7A5-1E3FAC04F93A}" dt="2019-06-19T15:30:00.886" v="8500" actId="20577"/>
        <pc:sldMkLst>
          <pc:docMk/>
          <pc:sldMk cId="2051795067" sldId="298"/>
        </pc:sldMkLst>
        <pc:spChg chg="mod">
          <ac:chgData name="Jeroen Bosems" userId="2aba9589-e780-44a2-99c2-bbe8457aa849" providerId="ADAL" clId="{2501C0D5-2EDA-4F3D-A7A5-1E3FAC04F93A}" dt="2019-05-08T12:14:34.909" v="25" actId="1076"/>
          <ac:spMkLst>
            <pc:docMk/>
            <pc:sldMk cId="2051795067" sldId="298"/>
            <ac:spMk id="4" creationId="{23C71280-1D7A-42AA-8CFE-B38B9309BCDB}"/>
          </ac:spMkLst>
        </pc:spChg>
        <pc:picChg chg="mod">
          <ac:chgData name="Jeroen Bosems" userId="2aba9589-e780-44a2-99c2-bbe8457aa849" providerId="ADAL" clId="{2501C0D5-2EDA-4F3D-A7A5-1E3FAC04F93A}" dt="2019-05-23T12:13:09.721" v="6989" actId="1076"/>
          <ac:picMkLst>
            <pc:docMk/>
            <pc:sldMk cId="2051795067" sldId="298"/>
            <ac:picMk id="6" creationId="{E7C3E381-AE2B-4F5D-BF39-27EADFECE19F}"/>
          </ac:picMkLst>
        </pc:picChg>
      </pc:sldChg>
      <pc:sldChg chg="modSp modNotesTx">
        <pc:chgData name="Jeroen Bosems" userId="2aba9589-e780-44a2-99c2-bbe8457aa849" providerId="ADAL" clId="{2501C0D5-2EDA-4F3D-A7A5-1E3FAC04F93A}" dt="2019-06-19T15:30:18.036" v="8510" actId="20577"/>
        <pc:sldMkLst>
          <pc:docMk/>
          <pc:sldMk cId="436687164" sldId="299"/>
        </pc:sldMkLst>
        <pc:spChg chg="mod">
          <ac:chgData name="Jeroen Bosems" userId="2aba9589-e780-44a2-99c2-bbe8457aa849" providerId="ADAL" clId="{2501C0D5-2EDA-4F3D-A7A5-1E3FAC04F93A}" dt="2019-05-08T13:01:54.044" v="459" actId="20577"/>
          <ac:spMkLst>
            <pc:docMk/>
            <pc:sldMk cId="436687164" sldId="299"/>
            <ac:spMk id="2" creationId="{DD5DF7A2-4DDC-40C7-BA13-105C0C500A0F}"/>
          </ac:spMkLst>
        </pc:spChg>
        <pc:spChg chg="mod">
          <ac:chgData name="Jeroen Bosems" userId="2aba9589-e780-44a2-99c2-bbe8457aa849" providerId="ADAL" clId="{2501C0D5-2EDA-4F3D-A7A5-1E3FAC04F93A}" dt="2019-05-08T12:16:57.107" v="26" actId="1076"/>
          <ac:spMkLst>
            <pc:docMk/>
            <pc:sldMk cId="436687164" sldId="299"/>
            <ac:spMk id="4" creationId="{6A8D9C87-BF1E-4FDC-A5AB-37C2FBDDDAC9}"/>
          </ac:spMkLst>
        </pc:spChg>
      </pc:sldChg>
      <pc:sldChg chg="addSp delSp modSp modNotesTx">
        <pc:chgData name="Jeroen Bosems" userId="2aba9589-e780-44a2-99c2-bbe8457aa849" providerId="ADAL" clId="{2501C0D5-2EDA-4F3D-A7A5-1E3FAC04F93A}" dt="2019-06-19T15:30:32.586" v="8515" actId="20577"/>
        <pc:sldMkLst>
          <pc:docMk/>
          <pc:sldMk cId="3276621739" sldId="300"/>
        </pc:sldMkLst>
        <pc:spChg chg="add mod">
          <ac:chgData name="Jeroen Bosems" userId="2aba9589-e780-44a2-99c2-bbe8457aa849" providerId="ADAL" clId="{2501C0D5-2EDA-4F3D-A7A5-1E3FAC04F93A}" dt="2019-05-08T12:48:50.093" v="312" actId="1076"/>
          <ac:spMkLst>
            <pc:docMk/>
            <pc:sldMk cId="3276621739" sldId="300"/>
            <ac:spMk id="27" creationId="{8989959F-27FB-4755-8221-374488D0F8A6}"/>
          </ac:spMkLst>
        </pc:spChg>
        <pc:spChg chg="add mod">
          <ac:chgData name="Jeroen Bosems" userId="2aba9589-e780-44a2-99c2-bbe8457aa849" providerId="ADAL" clId="{2501C0D5-2EDA-4F3D-A7A5-1E3FAC04F93A}" dt="2019-05-08T12:49:04.419" v="324" actId="1076"/>
          <ac:spMkLst>
            <pc:docMk/>
            <pc:sldMk cId="3276621739" sldId="300"/>
            <ac:spMk id="37" creationId="{DD72C827-6BD8-4360-B36A-E63571F89979}"/>
          </ac:spMkLst>
        </pc:spChg>
        <pc:spChg chg="add mod">
          <ac:chgData name="Jeroen Bosems" userId="2aba9589-e780-44a2-99c2-bbe8457aa849" providerId="ADAL" clId="{2501C0D5-2EDA-4F3D-A7A5-1E3FAC04F93A}" dt="2019-05-08T12:50:04.090" v="366" actId="1076"/>
          <ac:spMkLst>
            <pc:docMk/>
            <pc:sldMk cId="3276621739" sldId="300"/>
            <ac:spMk id="38" creationId="{1F3D1336-0C6B-4E98-B395-4D08C533CF30}"/>
          </ac:spMkLst>
        </pc:spChg>
        <pc:spChg chg="add mod">
          <ac:chgData name="Jeroen Bosems" userId="2aba9589-e780-44a2-99c2-bbe8457aa849" providerId="ADAL" clId="{2501C0D5-2EDA-4F3D-A7A5-1E3FAC04F93A}" dt="2019-05-08T12:50:14.330" v="378" actId="1076"/>
          <ac:spMkLst>
            <pc:docMk/>
            <pc:sldMk cId="3276621739" sldId="300"/>
            <ac:spMk id="39" creationId="{94D96218-0592-4A52-889D-99316675321F}"/>
          </ac:spMkLst>
        </pc:spChg>
        <pc:spChg chg="add mod">
          <ac:chgData name="Jeroen Bosems" userId="2aba9589-e780-44a2-99c2-bbe8457aa849" providerId="ADAL" clId="{2501C0D5-2EDA-4F3D-A7A5-1E3FAC04F93A}" dt="2019-05-08T12:49:54.776" v="364" actId="1076"/>
          <ac:spMkLst>
            <pc:docMk/>
            <pc:sldMk cId="3276621739" sldId="300"/>
            <ac:spMk id="40" creationId="{F75E09A1-14CB-4E54-A5C6-FC008903DAD7}"/>
          </ac:spMkLst>
        </pc:spChg>
        <pc:spChg chg="add mod">
          <ac:chgData name="Jeroen Bosems" userId="2aba9589-e780-44a2-99c2-bbe8457aa849" providerId="ADAL" clId="{2501C0D5-2EDA-4F3D-A7A5-1E3FAC04F93A}" dt="2019-05-08T12:50:59.860" v="391" actId="20577"/>
          <ac:spMkLst>
            <pc:docMk/>
            <pc:sldMk cId="3276621739" sldId="300"/>
            <ac:spMk id="41" creationId="{B03457A6-6980-40D4-8C12-378848EE7CBF}"/>
          </ac:spMkLst>
        </pc:spChg>
        <pc:spChg chg="add mod">
          <ac:chgData name="Jeroen Bosems" userId="2aba9589-e780-44a2-99c2-bbe8457aa849" providerId="ADAL" clId="{2501C0D5-2EDA-4F3D-A7A5-1E3FAC04F93A}" dt="2019-05-08T12:51:17.749" v="414" actId="1076"/>
          <ac:spMkLst>
            <pc:docMk/>
            <pc:sldMk cId="3276621739" sldId="300"/>
            <ac:spMk id="42" creationId="{462D1E05-CF3B-4F39-A10A-12D5315E0F9E}"/>
          </ac:spMkLst>
        </pc:spChg>
        <pc:spChg chg="del">
          <ac:chgData name="Jeroen Bosems" userId="2aba9589-e780-44a2-99c2-bbe8457aa849" providerId="ADAL" clId="{2501C0D5-2EDA-4F3D-A7A5-1E3FAC04F93A}" dt="2019-05-08T12:26:07.020" v="187" actId="478"/>
          <ac:spMkLst>
            <pc:docMk/>
            <pc:sldMk cId="3276621739" sldId="300"/>
            <ac:spMk id="248" creationId="{00000000-0000-0000-0000-000000000000}"/>
          </ac:spMkLst>
        </pc:spChg>
        <pc:picChg chg="add mod">
          <ac:chgData name="Jeroen Bosems" userId="2aba9589-e780-44a2-99c2-bbe8457aa849" providerId="ADAL" clId="{2501C0D5-2EDA-4F3D-A7A5-1E3FAC04F93A}" dt="2019-05-08T12:27:53.487" v="191" actId="1076"/>
          <ac:picMkLst>
            <pc:docMk/>
            <pc:sldMk cId="3276621739" sldId="300"/>
            <ac:picMk id="2" creationId="{B6D7B997-9C9E-4BF6-92AF-C09BBB1BF102}"/>
          </ac:picMkLst>
        </pc:picChg>
        <pc:picChg chg="add mod">
          <ac:chgData name="Jeroen Bosems" userId="2aba9589-e780-44a2-99c2-bbe8457aa849" providerId="ADAL" clId="{2501C0D5-2EDA-4F3D-A7A5-1E3FAC04F93A}" dt="2019-05-08T12:43:20.366" v="268" actId="1076"/>
          <ac:picMkLst>
            <pc:docMk/>
            <pc:sldMk cId="3276621739" sldId="300"/>
            <ac:picMk id="3" creationId="{7CF7D642-7758-4BBE-9566-1CBEFCCAB0B5}"/>
          </ac:picMkLst>
        </pc:picChg>
        <pc:picChg chg="add del mod">
          <ac:chgData name="Jeroen Bosems" userId="2aba9589-e780-44a2-99c2-bbe8457aa849" providerId="ADAL" clId="{2501C0D5-2EDA-4F3D-A7A5-1E3FAC04F93A}" dt="2019-05-08T12:29:02.912" v="204" actId="478"/>
          <ac:picMkLst>
            <pc:docMk/>
            <pc:sldMk cId="3276621739" sldId="300"/>
            <ac:picMk id="4" creationId="{A15C1203-7160-4EB8-9517-82D72DAFBA46}"/>
          </ac:picMkLst>
        </pc:picChg>
        <pc:picChg chg="add mod">
          <ac:chgData name="Jeroen Bosems" userId="2aba9589-e780-44a2-99c2-bbe8457aa849" providerId="ADAL" clId="{2501C0D5-2EDA-4F3D-A7A5-1E3FAC04F93A}" dt="2019-05-08T12:43:20.366" v="268" actId="1076"/>
          <ac:picMkLst>
            <pc:docMk/>
            <pc:sldMk cId="3276621739" sldId="300"/>
            <ac:picMk id="5" creationId="{817474A7-7391-488C-9B61-2CC4158D886E}"/>
          </ac:picMkLst>
        </pc:picChg>
        <pc:picChg chg="add del mod">
          <ac:chgData name="Jeroen Bosems" userId="2aba9589-e780-44a2-99c2-bbe8457aa849" providerId="ADAL" clId="{2501C0D5-2EDA-4F3D-A7A5-1E3FAC04F93A}" dt="2019-05-08T12:33:11.970" v="213" actId="478"/>
          <ac:picMkLst>
            <pc:docMk/>
            <pc:sldMk cId="3276621739" sldId="300"/>
            <ac:picMk id="6" creationId="{C9CC1CF6-6D16-4F1F-AEC6-8C8C2834876A}"/>
          </ac:picMkLst>
        </pc:picChg>
        <pc:picChg chg="add mod">
          <ac:chgData name="Jeroen Bosems" userId="2aba9589-e780-44a2-99c2-bbe8457aa849" providerId="ADAL" clId="{2501C0D5-2EDA-4F3D-A7A5-1E3FAC04F93A}" dt="2019-05-08T12:43:20.366" v="268" actId="1076"/>
          <ac:picMkLst>
            <pc:docMk/>
            <pc:sldMk cId="3276621739" sldId="300"/>
            <ac:picMk id="7" creationId="{EF8030E3-B798-4240-8365-1E2DC59425DE}"/>
          </ac:picMkLst>
        </pc:picChg>
        <pc:picChg chg="add del mod">
          <ac:chgData name="Jeroen Bosems" userId="2aba9589-e780-44a2-99c2-bbe8457aa849" providerId="ADAL" clId="{2501C0D5-2EDA-4F3D-A7A5-1E3FAC04F93A}" dt="2019-05-08T12:33:54.220" v="219" actId="478"/>
          <ac:picMkLst>
            <pc:docMk/>
            <pc:sldMk cId="3276621739" sldId="300"/>
            <ac:picMk id="8" creationId="{21DF57B1-41E4-4B7E-821E-9F4AE5694E90}"/>
          </ac:picMkLst>
        </pc:picChg>
        <pc:picChg chg="add mod">
          <ac:chgData name="Jeroen Bosems" userId="2aba9589-e780-44a2-99c2-bbe8457aa849" providerId="ADAL" clId="{2501C0D5-2EDA-4F3D-A7A5-1E3FAC04F93A}" dt="2019-05-08T12:43:20.366" v="268" actId="1076"/>
          <ac:picMkLst>
            <pc:docMk/>
            <pc:sldMk cId="3276621739" sldId="300"/>
            <ac:picMk id="9" creationId="{835085E7-F9F7-4378-9EE2-B8AE3171F8BE}"/>
          </ac:picMkLst>
        </pc:picChg>
        <pc:picChg chg="add del mod">
          <ac:chgData name="Jeroen Bosems" userId="2aba9589-e780-44a2-99c2-bbe8457aa849" providerId="ADAL" clId="{2501C0D5-2EDA-4F3D-A7A5-1E3FAC04F93A}" dt="2019-05-08T12:42:34.052" v="259" actId="478"/>
          <ac:picMkLst>
            <pc:docMk/>
            <pc:sldMk cId="3276621739" sldId="300"/>
            <ac:picMk id="10" creationId="{91017151-0D97-430A-8983-FD73B9C88AEF}"/>
          </ac:picMkLst>
        </pc:picChg>
        <pc:picChg chg="add mod">
          <ac:chgData name="Jeroen Bosems" userId="2aba9589-e780-44a2-99c2-bbe8457aa849" providerId="ADAL" clId="{2501C0D5-2EDA-4F3D-A7A5-1E3FAC04F93A}" dt="2019-05-08T12:43:06.650" v="266" actId="1076"/>
          <ac:picMkLst>
            <pc:docMk/>
            <pc:sldMk cId="3276621739" sldId="300"/>
            <ac:picMk id="11" creationId="{FF9ABEE7-3A62-41AE-B363-1C672A2B8519}"/>
          </ac:picMkLst>
        </pc:picChg>
        <pc:picChg chg="add del mod">
          <ac:chgData name="Jeroen Bosems" userId="2aba9589-e780-44a2-99c2-bbe8457aa849" providerId="ADAL" clId="{2501C0D5-2EDA-4F3D-A7A5-1E3FAC04F93A}" dt="2019-05-08T12:43:59.759" v="272" actId="478"/>
          <ac:picMkLst>
            <pc:docMk/>
            <pc:sldMk cId="3276621739" sldId="300"/>
            <ac:picMk id="14" creationId="{192F4BF6-9F36-4FE6-89E1-973BA1F95B49}"/>
          </ac:picMkLst>
        </pc:picChg>
        <pc:picChg chg="add del mod">
          <ac:chgData name="Jeroen Bosems" userId="2aba9589-e780-44a2-99c2-bbe8457aa849" providerId="ADAL" clId="{2501C0D5-2EDA-4F3D-A7A5-1E3FAC04F93A}" dt="2019-05-08T12:44:00.399" v="273" actId="478"/>
          <ac:picMkLst>
            <pc:docMk/>
            <pc:sldMk cId="3276621739" sldId="300"/>
            <ac:picMk id="15" creationId="{71F84AA4-3216-4A2A-9E9D-9CDC7B95B923}"/>
          </ac:picMkLst>
        </pc:picChg>
        <pc:picChg chg="add mod">
          <ac:chgData name="Jeroen Bosems" userId="2aba9589-e780-44a2-99c2-bbe8457aa849" providerId="ADAL" clId="{2501C0D5-2EDA-4F3D-A7A5-1E3FAC04F93A}" dt="2019-05-08T12:45:39.370" v="297" actId="14100"/>
          <ac:picMkLst>
            <pc:docMk/>
            <pc:sldMk cId="3276621739" sldId="300"/>
            <ac:picMk id="18" creationId="{74691ACD-5F50-4B4D-9F4E-D488AA7BB556}"/>
          </ac:picMkLst>
        </pc:picChg>
        <pc:picChg chg="add del">
          <ac:chgData name="Jeroen Bosems" userId="2aba9589-e780-44a2-99c2-bbe8457aa849" providerId="ADAL" clId="{2501C0D5-2EDA-4F3D-A7A5-1E3FAC04F93A}" dt="2019-05-08T12:40:01.534" v="249" actId="478"/>
          <ac:picMkLst>
            <pc:docMk/>
            <pc:sldMk cId="3276621739" sldId="300"/>
            <ac:picMk id="19" creationId="{C5A7BA8D-4704-4795-BA5F-54D12C44B7B1}"/>
          </ac:picMkLst>
        </pc:picChg>
        <pc:picChg chg="add del mod">
          <ac:chgData name="Jeroen Bosems" userId="2aba9589-e780-44a2-99c2-bbe8457aa849" providerId="ADAL" clId="{2501C0D5-2EDA-4F3D-A7A5-1E3FAC04F93A}" dt="2019-05-08T12:44:27.758" v="280" actId="478"/>
          <ac:picMkLst>
            <pc:docMk/>
            <pc:sldMk cId="3276621739" sldId="300"/>
            <ac:picMk id="21" creationId="{C2991BD0-7126-41AA-8CC9-402CABAA6D91}"/>
          </ac:picMkLst>
        </pc:picChg>
        <pc:picChg chg="add mod">
          <ac:chgData name="Jeroen Bosems" userId="2aba9589-e780-44a2-99c2-bbe8457aa849" providerId="ADAL" clId="{2501C0D5-2EDA-4F3D-A7A5-1E3FAC04F93A}" dt="2019-05-08T12:43:01.607" v="265" actId="1076"/>
          <ac:picMkLst>
            <pc:docMk/>
            <pc:sldMk cId="3276621739" sldId="300"/>
            <ac:picMk id="22" creationId="{3908D67F-BABE-4D22-907C-E3DB3EBE44C0}"/>
          </ac:picMkLst>
        </pc:picChg>
        <pc:picChg chg="add del mod">
          <ac:chgData name="Jeroen Bosems" userId="2aba9589-e780-44a2-99c2-bbe8457aa849" providerId="ADAL" clId="{2501C0D5-2EDA-4F3D-A7A5-1E3FAC04F93A}" dt="2019-05-08T12:45:09.213" v="284" actId="478"/>
          <ac:picMkLst>
            <pc:docMk/>
            <pc:sldMk cId="3276621739" sldId="300"/>
            <ac:picMk id="23" creationId="{61DD8116-CFC1-4313-89EA-29ED67A84E24}"/>
          </ac:picMkLst>
        </pc:picChg>
        <pc:picChg chg="add mod">
          <ac:chgData name="Jeroen Bosems" userId="2aba9589-e780-44a2-99c2-bbe8457aa849" providerId="ADAL" clId="{2501C0D5-2EDA-4F3D-A7A5-1E3FAC04F93A}" dt="2019-05-08T12:44:15.957" v="277" actId="1076"/>
          <ac:picMkLst>
            <pc:docMk/>
            <pc:sldMk cId="3276621739" sldId="300"/>
            <ac:picMk id="24" creationId="{38999C4A-CA3D-45C4-B070-2E2037E72838}"/>
          </ac:picMkLst>
        </pc:picChg>
        <pc:picChg chg="add del mod">
          <ac:chgData name="Jeroen Bosems" userId="2aba9589-e780-44a2-99c2-bbe8457aa849" providerId="ADAL" clId="{2501C0D5-2EDA-4F3D-A7A5-1E3FAC04F93A}" dt="2019-05-08T12:45:09.999" v="285" actId="478"/>
          <ac:picMkLst>
            <pc:docMk/>
            <pc:sldMk cId="3276621739" sldId="300"/>
            <ac:picMk id="25" creationId="{78C919A0-57BF-4FA4-8C79-5F57888837A8}"/>
          </ac:picMkLst>
        </pc:picChg>
        <pc:picChg chg="add mod">
          <ac:chgData name="Jeroen Bosems" userId="2aba9589-e780-44a2-99c2-bbe8457aa849" providerId="ADAL" clId="{2501C0D5-2EDA-4F3D-A7A5-1E3FAC04F93A}" dt="2019-05-08T12:45:23.724" v="290" actId="14100"/>
          <ac:picMkLst>
            <pc:docMk/>
            <pc:sldMk cId="3276621739" sldId="300"/>
            <ac:picMk id="26" creationId="{DB39AD78-08BB-4438-985C-33EA48C08672}"/>
          </ac:picMkLst>
        </pc:picChg>
        <pc:picChg chg="add mod">
          <ac:chgData name="Jeroen Bosems" userId="2aba9589-e780-44a2-99c2-bbe8457aa849" providerId="ADAL" clId="{2501C0D5-2EDA-4F3D-A7A5-1E3FAC04F93A}" dt="2019-05-08T12:44:20.999" v="279" actId="1076"/>
          <ac:picMkLst>
            <pc:docMk/>
            <pc:sldMk cId="3276621739" sldId="300"/>
            <ac:picMk id="28" creationId="{323BBB2A-D7B2-49C6-B3A3-DA1EA06F7628}"/>
          </ac:picMkLst>
        </pc:picChg>
        <pc:picChg chg="add mod">
          <ac:chgData name="Jeroen Bosems" userId="2aba9589-e780-44a2-99c2-bbe8457aa849" providerId="ADAL" clId="{2501C0D5-2EDA-4F3D-A7A5-1E3FAC04F93A}" dt="2019-05-08T12:45:28.665" v="294" actId="1076"/>
          <ac:picMkLst>
            <pc:docMk/>
            <pc:sldMk cId="3276621739" sldId="300"/>
            <ac:picMk id="30" creationId="{90C0D308-CBF8-47C0-9691-868877037206}"/>
          </ac:picMkLst>
        </pc:picChg>
        <pc:picChg chg="add mod">
          <ac:chgData name="Jeroen Bosems" userId="2aba9589-e780-44a2-99c2-bbe8457aa849" providerId="ADAL" clId="{2501C0D5-2EDA-4F3D-A7A5-1E3FAC04F93A}" dt="2019-05-08T12:45:30.153" v="295" actId="1076"/>
          <ac:picMkLst>
            <pc:docMk/>
            <pc:sldMk cId="3276621739" sldId="300"/>
            <ac:picMk id="31" creationId="{0B441F47-5877-4350-AC18-7A793375EF91}"/>
          </ac:picMkLst>
        </pc:picChg>
        <pc:picChg chg="add mod">
          <ac:chgData name="Jeroen Bosems" userId="2aba9589-e780-44a2-99c2-bbe8457aa849" providerId="ADAL" clId="{2501C0D5-2EDA-4F3D-A7A5-1E3FAC04F93A}" dt="2019-05-08T12:45:34.345" v="296" actId="1076"/>
          <ac:picMkLst>
            <pc:docMk/>
            <pc:sldMk cId="3276621739" sldId="300"/>
            <ac:picMk id="32" creationId="{D3E49DB0-5953-494B-B759-60AA3E8077F9}"/>
          </ac:picMkLst>
        </pc:picChg>
        <pc:picChg chg="add mod">
          <ac:chgData name="Jeroen Bosems" userId="2aba9589-e780-44a2-99c2-bbe8457aa849" providerId="ADAL" clId="{2501C0D5-2EDA-4F3D-A7A5-1E3FAC04F93A}" dt="2019-05-08T12:45:49.440" v="304" actId="1076"/>
          <ac:picMkLst>
            <pc:docMk/>
            <pc:sldMk cId="3276621739" sldId="300"/>
            <ac:picMk id="33" creationId="{80785B2C-7DE0-4124-B186-887C79979B4F}"/>
          </ac:picMkLst>
        </pc:picChg>
        <pc:picChg chg="add mod">
          <ac:chgData name="Jeroen Bosems" userId="2aba9589-e780-44a2-99c2-bbe8457aa849" providerId="ADAL" clId="{2501C0D5-2EDA-4F3D-A7A5-1E3FAC04F93A}" dt="2019-05-08T12:45:43.865" v="299" actId="571"/>
          <ac:picMkLst>
            <pc:docMk/>
            <pc:sldMk cId="3276621739" sldId="300"/>
            <ac:picMk id="34" creationId="{0B58DAA9-8446-477D-8FCC-0294A97B72B6}"/>
          </ac:picMkLst>
        </pc:picChg>
        <pc:picChg chg="add mod">
          <ac:chgData name="Jeroen Bosems" userId="2aba9589-e780-44a2-99c2-bbe8457aa849" providerId="ADAL" clId="{2501C0D5-2EDA-4F3D-A7A5-1E3FAC04F93A}" dt="2019-05-08T12:45:48.090" v="303" actId="1076"/>
          <ac:picMkLst>
            <pc:docMk/>
            <pc:sldMk cId="3276621739" sldId="300"/>
            <ac:picMk id="35" creationId="{A8B02C66-B6D4-4527-A8E6-0ECD625185CF}"/>
          </ac:picMkLst>
        </pc:picChg>
        <pc:cxnChg chg="add mod">
          <ac:chgData name="Jeroen Bosems" userId="2aba9589-e780-44a2-99c2-bbe8457aa849" providerId="ADAL" clId="{2501C0D5-2EDA-4F3D-A7A5-1E3FAC04F93A}" dt="2019-05-08T12:43:11.282" v="267" actId="1076"/>
          <ac:cxnSpMkLst>
            <pc:docMk/>
            <pc:sldMk cId="3276621739" sldId="300"/>
            <ac:cxnSpMk id="13" creationId="{47A389AE-CEA7-4E68-9A92-7EE9005D8324}"/>
          </ac:cxnSpMkLst>
        </pc:cxnChg>
        <pc:cxnChg chg="add mod">
          <ac:chgData name="Jeroen Bosems" userId="2aba9589-e780-44a2-99c2-bbe8457aa849" providerId="ADAL" clId="{2501C0D5-2EDA-4F3D-A7A5-1E3FAC04F93A}" dt="2019-05-08T12:43:24.069" v="269" actId="1076"/>
          <ac:cxnSpMkLst>
            <pc:docMk/>
            <pc:sldMk cId="3276621739" sldId="300"/>
            <ac:cxnSpMk id="16" creationId="{6C14608F-A598-4E41-99A9-76F46235737B}"/>
          </ac:cxnSpMkLst>
        </pc:cxnChg>
        <pc:cxnChg chg="add mod">
          <ac:chgData name="Jeroen Bosems" userId="2aba9589-e780-44a2-99c2-bbe8457aa849" providerId="ADAL" clId="{2501C0D5-2EDA-4F3D-A7A5-1E3FAC04F93A}" dt="2019-05-08T12:43:26.110" v="270" actId="1076"/>
          <ac:cxnSpMkLst>
            <pc:docMk/>
            <pc:sldMk cId="3276621739" sldId="300"/>
            <ac:cxnSpMk id="17" creationId="{F3D754AD-8354-40F4-8185-BCD4B63F763C}"/>
          </ac:cxnSpMkLst>
        </pc:cxnChg>
        <pc:cxnChg chg="add mod">
          <ac:chgData name="Jeroen Bosems" userId="2aba9589-e780-44a2-99c2-bbe8457aa849" providerId="ADAL" clId="{2501C0D5-2EDA-4F3D-A7A5-1E3FAC04F93A}" dt="2019-05-08T12:43:28.713" v="271" actId="1076"/>
          <ac:cxnSpMkLst>
            <pc:docMk/>
            <pc:sldMk cId="3276621739" sldId="300"/>
            <ac:cxnSpMk id="20" creationId="{B8B09533-679E-46D6-8D34-D47C905EE33C}"/>
          </ac:cxnSpMkLst>
        </pc:cxnChg>
        <pc:cxnChg chg="add mod">
          <ac:chgData name="Jeroen Bosems" userId="2aba9589-e780-44a2-99c2-bbe8457aa849" providerId="ADAL" clId="{2501C0D5-2EDA-4F3D-A7A5-1E3FAC04F93A}" dt="2019-05-08T12:51:55.259" v="418" actId="14100"/>
          <ac:cxnSpMkLst>
            <pc:docMk/>
            <pc:sldMk cId="3276621739" sldId="300"/>
            <ac:cxnSpMk id="224" creationId="{D5EB047E-4E3F-4F88-BF53-0F43C82905C3}"/>
          </ac:cxnSpMkLst>
        </pc:cxnChg>
      </pc:sldChg>
      <pc:sldChg chg="addSp delSp modSp modNotesTx">
        <pc:chgData name="Jeroen Bosems" userId="2aba9589-e780-44a2-99c2-bbe8457aa849" providerId="ADAL" clId="{2501C0D5-2EDA-4F3D-A7A5-1E3FAC04F93A}" dt="2019-06-19T15:30:40.439" v="8520" actId="20577"/>
        <pc:sldMkLst>
          <pc:docMk/>
          <pc:sldMk cId="1471076622" sldId="302"/>
        </pc:sldMkLst>
        <pc:spChg chg="mod">
          <ac:chgData name="Jeroen Bosems" userId="2aba9589-e780-44a2-99c2-bbe8457aa849" providerId="ADAL" clId="{2501C0D5-2EDA-4F3D-A7A5-1E3FAC04F93A}" dt="2019-05-08T13:01:59.097" v="471" actId="20577"/>
          <ac:spMkLst>
            <pc:docMk/>
            <pc:sldMk cId="1471076622" sldId="302"/>
            <ac:spMk id="2" creationId="{DD5DF7A2-4DDC-40C7-BA13-105C0C500A0F}"/>
          </ac:spMkLst>
        </pc:spChg>
        <pc:spChg chg="del">
          <ac:chgData name="Jeroen Bosems" userId="2aba9589-e780-44a2-99c2-bbe8457aa849" providerId="ADAL" clId="{2501C0D5-2EDA-4F3D-A7A5-1E3FAC04F93A}" dt="2019-05-08T12:59:20.357" v="419" actId="478"/>
          <ac:spMkLst>
            <pc:docMk/>
            <pc:sldMk cId="1471076622" sldId="302"/>
            <ac:spMk id="3" creationId="{6EF45692-68B7-4C91-B8C6-9B94B31A6211}"/>
          </ac:spMkLst>
        </pc:spChg>
        <pc:spChg chg="mod">
          <ac:chgData name="Jeroen Bosems" userId="2aba9589-e780-44a2-99c2-bbe8457aa849" providerId="ADAL" clId="{2501C0D5-2EDA-4F3D-A7A5-1E3FAC04F93A}" dt="2019-05-08T12:17:13.431" v="27" actId="1076"/>
          <ac:spMkLst>
            <pc:docMk/>
            <pc:sldMk cId="1471076622" sldId="302"/>
            <ac:spMk id="4" creationId="{6A8D9C87-BF1E-4FDC-A5AB-37C2FBDDDAC9}"/>
          </ac:spMkLst>
        </pc:spChg>
        <pc:picChg chg="add mod">
          <ac:chgData name="Jeroen Bosems" userId="2aba9589-e780-44a2-99c2-bbe8457aa849" providerId="ADAL" clId="{2501C0D5-2EDA-4F3D-A7A5-1E3FAC04F93A}" dt="2019-05-08T12:59:29.560" v="422" actId="1076"/>
          <ac:picMkLst>
            <pc:docMk/>
            <pc:sldMk cId="1471076622" sldId="302"/>
            <ac:picMk id="6" creationId="{F3237906-F6EE-4CE9-B46E-AC236B7516D4}"/>
          </ac:picMkLst>
        </pc:picChg>
      </pc:sldChg>
      <pc:sldChg chg="modNotesTx">
        <pc:chgData name="Jeroen Bosems" userId="2aba9589-e780-44a2-99c2-bbe8457aa849" providerId="ADAL" clId="{2501C0D5-2EDA-4F3D-A7A5-1E3FAC04F93A}" dt="2019-06-19T15:31:13.698" v="8534" actId="20577"/>
        <pc:sldMkLst>
          <pc:docMk/>
          <pc:sldMk cId="3077575691" sldId="303"/>
        </pc:sldMkLst>
      </pc:sldChg>
      <pc:sldChg chg="modNotesTx">
        <pc:chgData name="Jeroen Bosems" userId="2aba9589-e780-44a2-99c2-bbe8457aa849" providerId="ADAL" clId="{2501C0D5-2EDA-4F3D-A7A5-1E3FAC04F93A}" dt="2019-06-19T15:31:28.592" v="8540" actId="20577"/>
        <pc:sldMkLst>
          <pc:docMk/>
          <pc:sldMk cId="375096386" sldId="304"/>
        </pc:sldMkLst>
      </pc:sldChg>
      <pc:sldChg chg="modSp modNotesTx">
        <pc:chgData name="Jeroen Bosems" userId="2aba9589-e780-44a2-99c2-bbe8457aa849" providerId="ADAL" clId="{2501C0D5-2EDA-4F3D-A7A5-1E3FAC04F93A}" dt="2019-06-19T15:31:40.365" v="8545" actId="20577"/>
        <pc:sldMkLst>
          <pc:docMk/>
          <pc:sldMk cId="3740822372" sldId="305"/>
        </pc:sldMkLst>
        <pc:spChg chg="mod">
          <ac:chgData name="Jeroen Bosems" userId="2aba9589-e780-44a2-99c2-bbe8457aa849" providerId="ADAL" clId="{2501C0D5-2EDA-4F3D-A7A5-1E3FAC04F93A}" dt="2019-05-08T13:05:13.678" v="472" actId="1076"/>
          <ac:spMkLst>
            <pc:docMk/>
            <pc:sldMk cId="3740822372" sldId="305"/>
            <ac:spMk id="4" creationId="{CBDE328D-ECFD-4302-83E7-D08CF9B338F7}"/>
          </ac:spMkLst>
        </pc:spChg>
      </pc:sldChg>
      <pc:sldChg chg="modSp modNotesTx">
        <pc:chgData name="Jeroen Bosems" userId="2aba9589-e780-44a2-99c2-bbe8457aa849" providerId="ADAL" clId="{2501C0D5-2EDA-4F3D-A7A5-1E3FAC04F93A}" dt="2019-06-19T15:31:58.690" v="8556" actId="20577"/>
        <pc:sldMkLst>
          <pc:docMk/>
          <pc:sldMk cId="991213880" sldId="306"/>
        </pc:sldMkLst>
        <pc:spChg chg="mod">
          <ac:chgData name="Jeroen Bosems" userId="2aba9589-e780-44a2-99c2-bbe8457aa849" providerId="ADAL" clId="{2501C0D5-2EDA-4F3D-A7A5-1E3FAC04F93A}" dt="2019-05-08T12:22:33.966" v="178" actId="1076"/>
          <ac:spMkLst>
            <pc:docMk/>
            <pc:sldMk cId="991213880" sldId="306"/>
            <ac:spMk id="7" creationId="{D58A5C4B-95A9-41BF-90FE-FF5C7DCE2474}"/>
          </ac:spMkLst>
        </pc:spChg>
        <pc:picChg chg="mod">
          <ac:chgData name="Jeroen Bosems" userId="2aba9589-e780-44a2-99c2-bbe8457aa849" providerId="ADAL" clId="{2501C0D5-2EDA-4F3D-A7A5-1E3FAC04F93A}" dt="2019-05-08T13:11:40.030" v="524" actId="1076"/>
          <ac:picMkLst>
            <pc:docMk/>
            <pc:sldMk cId="991213880" sldId="306"/>
            <ac:picMk id="6" creationId="{FF90C34E-E1AC-4CF9-8A0D-F5CFCF155E10}"/>
          </ac:picMkLst>
        </pc:picChg>
      </pc:sldChg>
      <pc:sldChg chg="addSp delSp modSp modNotesTx">
        <pc:chgData name="Jeroen Bosems" userId="2aba9589-e780-44a2-99c2-bbe8457aa849" providerId="ADAL" clId="{2501C0D5-2EDA-4F3D-A7A5-1E3FAC04F93A}" dt="2019-06-19T15:32:28.951" v="8573" actId="20577"/>
        <pc:sldMkLst>
          <pc:docMk/>
          <pc:sldMk cId="2104925776" sldId="307"/>
        </pc:sldMkLst>
        <pc:spChg chg="del">
          <ac:chgData name="Jeroen Bosems" userId="2aba9589-e780-44a2-99c2-bbe8457aa849" providerId="ADAL" clId="{2501C0D5-2EDA-4F3D-A7A5-1E3FAC04F93A}" dt="2019-05-08T12:21:59.222" v="171" actId="478"/>
          <ac:spMkLst>
            <pc:docMk/>
            <pc:sldMk cId="2104925776" sldId="307"/>
            <ac:spMk id="3" creationId="{ADE1B1FA-08E5-43EF-A463-ED42FA4E99F2}"/>
          </ac:spMkLst>
        </pc:spChg>
        <pc:spChg chg="mod">
          <ac:chgData name="Jeroen Bosems" userId="2aba9589-e780-44a2-99c2-bbe8457aa849" providerId="ADAL" clId="{2501C0D5-2EDA-4F3D-A7A5-1E3FAC04F93A}" dt="2019-05-08T12:22:20.973" v="177" actId="1076"/>
          <ac:spMkLst>
            <pc:docMk/>
            <pc:sldMk cId="2104925776" sldId="307"/>
            <ac:spMk id="4" creationId="{6224EDE4-9DF1-4F5D-AC41-CD6ADD08278D}"/>
          </ac:spMkLst>
        </pc:spChg>
        <pc:picChg chg="add del mod">
          <ac:chgData name="Jeroen Bosems" userId="2aba9589-e780-44a2-99c2-bbe8457aa849" providerId="ADAL" clId="{2501C0D5-2EDA-4F3D-A7A5-1E3FAC04F93A}" dt="2019-05-08T12:22:40.882" v="179" actId="478"/>
          <ac:picMkLst>
            <pc:docMk/>
            <pc:sldMk cId="2104925776" sldId="307"/>
            <ac:picMk id="7" creationId="{72195DEB-2F15-40EB-B18E-83E184D9F24E}"/>
          </ac:picMkLst>
        </pc:picChg>
        <pc:picChg chg="add mod">
          <ac:chgData name="Jeroen Bosems" userId="2aba9589-e780-44a2-99c2-bbe8457aa849" providerId="ADAL" clId="{2501C0D5-2EDA-4F3D-A7A5-1E3FAC04F93A}" dt="2019-05-08T12:25:41.344" v="186" actId="1076"/>
          <ac:picMkLst>
            <pc:docMk/>
            <pc:sldMk cId="2104925776" sldId="307"/>
            <ac:picMk id="8" creationId="{9CD78980-588E-4E71-8B6C-0A4704020CEA}"/>
          </ac:picMkLst>
        </pc:picChg>
      </pc:sldChg>
      <pc:sldChg chg="addSp delSp modSp modNotesTx">
        <pc:chgData name="Jeroen Bosems" userId="2aba9589-e780-44a2-99c2-bbe8457aa849" providerId="ADAL" clId="{2501C0D5-2EDA-4F3D-A7A5-1E3FAC04F93A}" dt="2019-06-19T15:32:17.552" v="8567" actId="20577"/>
        <pc:sldMkLst>
          <pc:docMk/>
          <pc:sldMk cId="2425059670" sldId="309"/>
        </pc:sldMkLst>
        <pc:spChg chg="del">
          <ac:chgData name="Jeroen Bosems" userId="2aba9589-e780-44a2-99c2-bbe8457aa849" providerId="ADAL" clId="{2501C0D5-2EDA-4F3D-A7A5-1E3FAC04F93A}" dt="2019-05-08T13:12:51.849" v="525" actId="478"/>
          <ac:spMkLst>
            <pc:docMk/>
            <pc:sldMk cId="2425059670" sldId="309"/>
            <ac:spMk id="248" creationId="{00000000-0000-0000-0000-000000000000}"/>
          </ac:spMkLst>
        </pc:spChg>
        <pc:graphicFrameChg chg="add mod modGraphic">
          <ac:chgData name="Jeroen Bosems" userId="2aba9589-e780-44a2-99c2-bbe8457aa849" providerId="ADAL" clId="{2501C0D5-2EDA-4F3D-A7A5-1E3FAC04F93A}" dt="2019-05-08T13:22:59.179" v="1335" actId="1076"/>
          <ac:graphicFrameMkLst>
            <pc:docMk/>
            <pc:sldMk cId="2425059670" sldId="309"/>
            <ac:graphicFrameMk id="2" creationId="{993DE138-8776-4819-BC30-1796EC6D71A1}"/>
          </ac:graphicFrameMkLst>
        </pc:graphicFrameChg>
      </pc:sldChg>
      <pc:sldChg chg="modNotesTx">
        <pc:chgData name="Jeroen Bosems" userId="2aba9589-e780-44a2-99c2-bbe8457aa849" providerId="ADAL" clId="{2501C0D5-2EDA-4F3D-A7A5-1E3FAC04F93A}" dt="2019-06-19T15:33:00.748" v="8587" actId="20577"/>
        <pc:sldMkLst>
          <pc:docMk/>
          <pc:sldMk cId="2002382425" sldId="310"/>
        </pc:sldMkLst>
      </pc:sldChg>
      <pc:sldChg chg="modNotesTx">
        <pc:chgData name="Jeroen Bosems" userId="2aba9589-e780-44a2-99c2-bbe8457aa849" providerId="ADAL" clId="{2501C0D5-2EDA-4F3D-A7A5-1E3FAC04F93A}" dt="2019-06-19T15:33:07.263" v="8593" actId="20577"/>
        <pc:sldMkLst>
          <pc:docMk/>
          <pc:sldMk cId="530596220" sldId="311"/>
        </pc:sldMkLst>
      </pc:sldChg>
      <pc:sldChg chg="addSp modSp modNotesTx">
        <pc:chgData name="Jeroen Bosems" userId="2aba9589-e780-44a2-99c2-bbe8457aa849" providerId="ADAL" clId="{2501C0D5-2EDA-4F3D-A7A5-1E3FAC04F93A}" dt="2019-06-19T15:33:23.051" v="8599" actId="20577"/>
        <pc:sldMkLst>
          <pc:docMk/>
          <pc:sldMk cId="2671802898" sldId="312"/>
        </pc:sldMkLst>
        <pc:picChg chg="add mod">
          <ac:chgData name="Jeroen Bosems" userId="2aba9589-e780-44a2-99c2-bbe8457aa849" providerId="ADAL" clId="{2501C0D5-2EDA-4F3D-A7A5-1E3FAC04F93A}" dt="2019-06-04T07:56:53.611" v="8395" actId="20577"/>
          <ac:picMkLst>
            <pc:docMk/>
            <pc:sldMk cId="2671802898" sldId="312"/>
            <ac:picMk id="7" creationId="{AC8D5E76-3925-4B8E-8B5E-746BE0397192}"/>
          </ac:picMkLst>
        </pc:picChg>
      </pc:sldChg>
      <pc:sldChg chg="modNotesTx">
        <pc:chgData name="Jeroen Bosems" userId="2aba9589-e780-44a2-99c2-bbe8457aa849" providerId="ADAL" clId="{2501C0D5-2EDA-4F3D-A7A5-1E3FAC04F93A}" dt="2019-06-19T15:33:55.010" v="8615" actId="20577"/>
        <pc:sldMkLst>
          <pc:docMk/>
          <pc:sldMk cId="2025774211" sldId="314"/>
        </pc:sldMkLst>
      </pc:sldChg>
      <pc:sldChg chg="modNotesTx">
        <pc:chgData name="Jeroen Bosems" userId="2aba9589-e780-44a2-99c2-bbe8457aa849" providerId="ADAL" clId="{2501C0D5-2EDA-4F3D-A7A5-1E3FAC04F93A}" dt="2019-06-19T15:34:02.920" v="8622" actId="20577"/>
        <pc:sldMkLst>
          <pc:docMk/>
          <pc:sldMk cId="2084772906" sldId="316"/>
        </pc:sldMkLst>
      </pc:sldChg>
      <pc:sldChg chg="add del">
        <pc:chgData name="Jeroen Bosems" userId="2aba9589-e780-44a2-99c2-bbe8457aa849" providerId="ADAL" clId="{2501C0D5-2EDA-4F3D-A7A5-1E3FAC04F93A}" dt="2019-06-19T15:15:27.333" v="8447"/>
        <pc:sldMkLst>
          <pc:docMk/>
          <pc:sldMk cId="2838055871" sldId="317"/>
        </pc:sldMkLst>
      </pc:sldChg>
      <pc:sldChg chg="modNotesTx">
        <pc:chgData name="Jeroen Bosems" userId="2aba9589-e780-44a2-99c2-bbe8457aa849" providerId="ADAL" clId="{2501C0D5-2EDA-4F3D-A7A5-1E3FAC04F93A}" dt="2019-06-19T19:33:12.394" v="8692" actId="5793"/>
        <pc:sldMkLst>
          <pc:docMk/>
          <pc:sldMk cId="623001314" sldId="320"/>
        </pc:sldMkLst>
      </pc:sldChg>
      <pc:sldChg chg="add del">
        <pc:chgData name="Jeroen Bosems" userId="2aba9589-e780-44a2-99c2-bbe8457aa849" providerId="ADAL" clId="{2501C0D5-2EDA-4F3D-A7A5-1E3FAC04F93A}" dt="2019-06-19T19:32:42.074" v="8687"/>
        <pc:sldMkLst>
          <pc:docMk/>
          <pc:sldMk cId="1389835742" sldId="320"/>
        </pc:sldMkLst>
      </pc:sldChg>
      <pc:sldChg chg="add del">
        <pc:chgData name="Jeroen Bosems" userId="2aba9589-e780-44a2-99c2-bbe8457aa849" providerId="ADAL" clId="{2501C0D5-2EDA-4F3D-A7A5-1E3FAC04F93A}" dt="2019-06-19T19:32:53.606" v="8690"/>
        <pc:sldMkLst>
          <pc:docMk/>
          <pc:sldMk cId="1650088535" sldId="320"/>
        </pc:sldMkLst>
      </pc:sldChg>
      <pc:sldChg chg="add del">
        <pc:chgData name="Jeroen Bosems" userId="2aba9589-e780-44a2-99c2-bbe8457aa849" providerId="ADAL" clId="{2501C0D5-2EDA-4F3D-A7A5-1E3FAC04F93A}" dt="2019-06-19T19:32:35.371" v="8685"/>
        <pc:sldMkLst>
          <pc:docMk/>
          <pc:sldMk cId="1827957256" sldId="320"/>
        </pc:sldMkLst>
      </pc:sldChg>
      <pc:sldChg chg="del">
        <pc:chgData name="Jeroen Bosems" userId="2aba9589-e780-44a2-99c2-bbe8457aa849" providerId="ADAL" clId="{2501C0D5-2EDA-4F3D-A7A5-1E3FAC04F93A}" dt="2019-06-19T19:32:45.942" v="8688"/>
        <pc:sldMkLst>
          <pc:docMk/>
          <pc:sldMk cId="2266035912" sldId="320"/>
        </pc:sldMkLst>
      </pc:sldChg>
    </pc:docChg>
  </pc:docChgLst>
  <pc:docChgLst>
    <pc:chgData name="Jeroen Bosems" userId="2aba9589-e780-44a2-99c2-bbe8457aa849" providerId="ADAL" clId="{6B24DAC6-2A9D-4CF2-A2BB-4BB1792F3DD3}"/>
    <pc:docChg chg="custSel delSld modSld">
      <pc:chgData name="Jeroen Bosems" userId="2aba9589-e780-44a2-99c2-bbe8457aa849" providerId="ADAL" clId="{6B24DAC6-2A9D-4CF2-A2BB-4BB1792F3DD3}" dt="2019-04-15T13:51:41.728" v="578" actId="1076"/>
      <pc:docMkLst>
        <pc:docMk/>
      </pc:docMkLst>
      <pc:sldChg chg="modSp">
        <pc:chgData name="Jeroen Bosems" userId="2aba9589-e780-44a2-99c2-bbe8457aa849" providerId="ADAL" clId="{6B24DAC6-2A9D-4CF2-A2BB-4BB1792F3DD3}" dt="2019-04-15T12:13:19.924" v="403" actId="20577"/>
        <pc:sldMkLst>
          <pc:docMk/>
          <pc:sldMk cId="2092921280" sldId="284"/>
        </pc:sldMkLst>
        <pc:spChg chg="mod">
          <ac:chgData name="Jeroen Bosems" userId="2aba9589-e780-44a2-99c2-bbe8457aa849" providerId="ADAL" clId="{6B24DAC6-2A9D-4CF2-A2BB-4BB1792F3DD3}" dt="2019-04-15T12:13:19.924" v="403" actId="20577"/>
          <ac:spMkLst>
            <pc:docMk/>
            <pc:sldMk cId="2092921280" sldId="284"/>
            <ac:spMk id="2" creationId="{902407C1-E819-4720-83C1-8A9114A44714}"/>
          </ac:spMkLst>
        </pc:spChg>
      </pc:sldChg>
      <pc:sldChg chg="modSp">
        <pc:chgData name="Jeroen Bosems" userId="2aba9589-e780-44a2-99c2-bbe8457aa849" providerId="ADAL" clId="{6B24DAC6-2A9D-4CF2-A2BB-4BB1792F3DD3}" dt="2019-04-15T12:12:29.888" v="351" actId="20577"/>
        <pc:sldMkLst>
          <pc:docMk/>
          <pc:sldMk cId="309049461" sldId="285"/>
        </pc:sldMkLst>
        <pc:spChg chg="mod">
          <ac:chgData name="Jeroen Bosems" userId="2aba9589-e780-44a2-99c2-bbe8457aa849" providerId="ADAL" clId="{6B24DAC6-2A9D-4CF2-A2BB-4BB1792F3DD3}" dt="2019-04-15T12:12:29.888" v="351" actId="20577"/>
          <ac:spMkLst>
            <pc:docMk/>
            <pc:sldMk cId="309049461" sldId="285"/>
            <ac:spMk id="2" creationId="{344EE5A5-6499-4623-A0A6-B7B4E91E7D82}"/>
          </ac:spMkLst>
        </pc:spChg>
        <pc:spChg chg="mod">
          <ac:chgData name="Jeroen Bosems" userId="2aba9589-e780-44a2-99c2-bbe8457aa849" providerId="ADAL" clId="{6B24DAC6-2A9D-4CF2-A2BB-4BB1792F3DD3}" dt="2019-04-15T12:10:04.420" v="301" actId="20577"/>
          <ac:spMkLst>
            <pc:docMk/>
            <pc:sldMk cId="309049461" sldId="285"/>
            <ac:spMk id="3" creationId="{3D4407F6-876F-43AF-A832-4B34D5933D64}"/>
          </ac:spMkLst>
        </pc:spChg>
      </pc:sldChg>
      <pc:sldChg chg="modSp">
        <pc:chgData name="Jeroen Bosems" userId="2aba9589-e780-44a2-99c2-bbe8457aa849" providerId="ADAL" clId="{6B24DAC6-2A9D-4CF2-A2BB-4BB1792F3DD3}" dt="2019-04-15T12:13:50.817" v="430" actId="20577"/>
        <pc:sldMkLst>
          <pc:docMk/>
          <pc:sldMk cId="121860811" sldId="286"/>
        </pc:sldMkLst>
        <pc:spChg chg="mod">
          <ac:chgData name="Jeroen Bosems" userId="2aba9589-e780-44a2-99c2-bbe8457aa849" providerId="ADAL" clId="{6B24DAC6-2A9D-4CF2-A2BB-4BB1792F3DD3}" dt="2019-04-15T12:13:50.817" v="430" actId="20577"/>
          <ac:spMkLst>
            <pc:docMk/>
            <pc:sldMk cId="121860811" sldId="286"/>
            <ac:spMk id="2" creationId="{902407C1-E819-4720-83C1-8A9114A44714}"/>
          </ac:spMkLst>
        </pc:spChg>
      </pc:sldChg>
      <pc:sldChg chg="modSp">
        <pc:chgData name="Jeroen Bosems" userId="2aba9589-e780-44a2-99c2-bbe8457aa849" providerId="ADAL" clId="{6B24DAC6-2A9D-4CF2-A2BB-4BB1792F3DD3}" dt="2019-04-15T12:14:18.609" v="465" actId="20577"/>
        <pc:sldMkLst>
          <pc:docMk/>
          <pc:sldMk cId="3473720112" sldId="287"/>
        </pc:sldMkLst>
        <pc:spChg chg="mod">
          <ac:chgData name="Jeroen Bosems" userId="2aba9589-e780-44a2-99c2-bbe8457aa849" providerId="ADAL" clId="{6B24DAC6-2A9D-4CF2-A2BB-4BB1792F3DD3}" dt="2019-04-15T12:14:18.609" v="465" actId="20577"/>
          <ac:spMkLst>
            <pc:docMk/>
            <pc:sldMk cId="3473720112" sldId="287"/>
            <ac:spMk id="2" creationId="{902407C1-E819-4720-83C1-8A9114A44714}"/>
          </ac:spMkLst>
        </pc:spChg>
      </pc:sldChg>
      <pc:sldChg chg="modSp">
        <pc:chgData name="Jeroen Bosems" userId="2aba9589-e780-44a2-99c2-bbe8457aa849" providerId="ADAL" clId="{6B24DAC6-2A9D-4CF2-A2BB-4BB1792F3DD3}" dt="2019-04-15T12:14:52.922" v="493" actId="20577"/>
        <pc:sldMkLst>
          <pc:docMk/>
          <pc:sldMk cId="376336380" sldId="288"/>
        </pc:sldMkLst>
        <pc:spChg chg="mod">
          <ac:chgData name="Jeroen Bosems" userId="2aba9589-e780-44a2-99c2-bbe8457aa849" providerId="ADAL" clId="{6B24DAC6-2A9D-4CF2-A2BB-4BB1792F3DD3}" dt="2019-04-15T12:14:52.922" v="493" actId="20577"/>
          <ac:spMkLst>
            <pc:docMk/>
            <pc:sldMk cId="376336380" sldId="288"/>
            <ac:spMk id="2" creationId="{902407C1-E819-4720-83C1-8A9114A44714}"/>
          </ac:spMkLst>
        </pc:spChg>
      </pc:sldChg>
      <pc:sldChg chg="modSp">
        <pc:chgData name="Jeroen Bosems" userId="2aba9589-e780-44a2-99c2-bbe8457aa849" providerId="ADAL" clId="{6B24DAC6-2A9D-4CF2-A2BB-4BB1792F3DD3}" dt="2019-04-15T12:15:44.594" v="516" actId="20577"/>
        <pc:sldMkLst>
          <pc:docMk/>
          <pc:sldMk cId="2728005574" sldId="289"/>
        </pc:sldMkLst>
        <pc:spChg chg="mod">
          <ac:chgData name="Jeroen Bosems" userId="2aba9589-e780-44a2-99c2-bbe8457aa849" providerId="ADAL" clId="{6B24DAC6-2A9D-4CF2-A2BB-4BB1792F3DD3}" dt="2019-04-15T12:15:44.594" v="516" actId="20577"/>
          <ac:spMkLst>
            <pc:docMk/>
            <pc:sldMk cId="2728005574" sldId="289"/>
            <ac:spMk id="2" creationId="{902407C1-E819-4720-83C1-8A9114A44714}"/>
          </ac:spMkLst>
        </pc:spChg>
        <pc:spChg chg="mod">
          <ac:chgData name="Jeroen Bosems" userId="2aba9589-e780-44a2-99c2-bbe8457aa849" providerId="ADAL" clId="{6B24DAC6-2A9D-4CF2-A2BB-4BB1792F3DD3}" dt="2019-04-15T12:15:39.654" v="497" actId="20577"/>
          <ac:spMkLst>
            <pc:docMk/>
            <pc:sldMk cId="2728005574" sldId="289"/>
            <ac:spMk id="3" creationId="{587C8E46-6815-4E28-A715-B940DBDFA32D}"/>
          </ac:spMkLst>
        </pc:spChg>
      </pc:sldChg>
      <pc:sldChg chg="modSp">
        <pc:chgData name="Jeroen Bosems" userId="2aba9589-e780-44a2-99c2-bbe8457aa849" providerId="ADAL" clId="{6B24DAC6-2A9D-4CF2-A2BB-4BB1792F3DD3}" dt="2019-04-15T12:16:55.507" v="537" actId="20577"/>
        <pc:sldMkLst>
          <pc:docMk/>
          <pc:sldMk cId="3799397402" sldId="290"/>
        </pc:sldMkLst>
        <pc:spChg chg="mod">
          <ac:chgData name="Jeroen Bosems" userId="2aba9589-e780-44a2-99c2-bbe8457aa849" providerId="ADAL" clId="{6B24DAC6-2A9D-4CF2-A2BB-4BB1792F3DD3}" dt="2019-04-15T12:16:55.507" v="537" actId="20577"/>
          <ac:spMkLst>
            <pc:docMk/>
            <pc:sldMk cId="3799397402" sldId="290"/>
            <ac:spMk id="2" creationId="{902407C1-E819-4720-83C1-8A9114A44714}"/>
          </ac:spMkLst>
        </pc:spChg>
      </pc:sldChg>
      <pc:sldChg chg="modSp">
        <pc:chgData name="Jeroen Bosems" userId="2aba9589-e780-44a2-99c2-bbe8457aa849" providerId="ADAL" clId="{6B24DAC6-2A9D-4CF2-A2BB-4BB1792F3DD3}" dt="2019-04-15T12:12:53.380" v="380" actId="20577"/>
        <pc:sldMkLst>
          <pc:docMk/>
          <pc:sldMk cId="1279076146" sldId="291"/>
        </pc:sldMkLst>
        <pc:spChg chg="mod">
          <ac:chgData name="Jeroen Bosems" userId="2aba9589-e780-44a2-99c2-bbe8457aa849" providerId="ADAL" clId="{6B24DAC6-2A9D-4CF2-A2BB-4BB1792F3DD3}" dt="2019-04-15T12:12:53.380" v="380" actId="20577"/>
          <ac:spMkLst>
            <pc:docMk/>
            <pc:sldMk cId="1279076146" sldId="291"/>
            <ac:spMk id="2" creationId="{902407C1-E819-4720-83C1-8A9114A44714}"/>
          </ac:spMkLst>
        </pc:spChg>
      </pc:sldChg>
      <pc:sldChg chg="addSp delSp modSp">
        <pc:chgData name="Jeroen Bosems" userId="2aba9589-e780-44a2-99c2-bbe8457aa849" providerId="ADAL" clId="{6B24DAC6-2A9D-4CF2-A2BB-4BB1792F3DD3}" dt="2019-04-15T13:42:35.288" v="565" actId="1076"/>
        <pc:sldMkLst>
          <pc:docMk/>
          <pc:sldMk cId="1102978984" sldId="292"/>
        </pc:sldMkLst>
        <pc:spChg chg="mod">
          <ac:chgData name="Jeroen Bosems" userId="2aba9589-e780-44a2-99c2-bbe8457aa849" providerId="ADAL" clId="{6B24DAC6-2A9D-4CF2-A2BB-4BB1792F3DD3}" dt="2019-04-15T12:13:31.441" v="404" actId="1076"/>
          <ac:spMkLst>
            <pc:docMk/>
            <pc:sldMk cId="1102978984" sldId="292"/>
            <ac:spMk id="2" creationId="{E98F2EF4-2951-47E3-AFB5-F6A64F398FB6}"/>
          </ac:spMkLst>
        </pc:spChg>
        <pc:spChg chg="del">
          <ac:chgData name="Jeroen Bosems" userId="2aba9589-e780-44a2-99c2-bbe8457aa849" providerId="ADAL" clId="{6B24DAC6-2A9D-4CF2-A2BB-4BB1792F3DD3}" dt="2019-04-15T13:39:35.994" v="550" actId="478"/>
          <ac:spMkLst>
            <pc:docMk/>
            <pc:sldMk cId="1102978984" sldId="292"/>
            <ac:spMk id="3" creationId="{B8C3A21F-67A9-45D8-8A69-8FC0971046C5}"/>
          </ac:spMkLst>
        </pc:spChg>
        <pc:spChg chg="mod">
          <ac:chgData name="Jeroen Bosems" userId="2aba9589-e780-44a2-99c2-bbe8457aa849" providerId="ADAL" clId="{6B24DAC6-2A9D-4CF2-A2BB-4BB1792F3DD3}" dt="2019-04-15T13:41:17.601" v="560" actId="20577"/>
          <ac:spMkLst>
            <pc:docMk/>
            <pc:sldMk cId="1102978984" sldId="292"/>
            <ac:spMk id="4" creationId="{FF61E6A4-01E4-4807-A6BD-C16602B77688}"/>
          </ac:spMkLst>
        </pc:spChg>
        <pc:picChg chg="add mod">
          <ac:chgData name="Jeroen Bosems" userId="2aba9589-e780-44a2-99c2-bbe8457aa849" providerId="ADAL" clId="{6B24DAC6-2A9D-4CF2-A2BB-4BB1792F3DD3}" dt="2019-04-15T13:39:55.442" v="553" actId="1076"/>
          <ac:picMkLst>
            <pc:docMk/>
            <pc:sldMk cId="1102978984" sldId="292"/>
            <ac:picMk id="7" creationId="{AD0E0FF7-3A5E-4FC2-A54A-24A0F13873D7}"/>
          </ac:picMkLst>
        </pc:picChg>
        <pc:picChg chg="add del mod">
          <ac:chgData name="Jeroen Bosems" userId="2aba9589-e780-44a2-99c2-bbe8457aa849" providerId="ADAL" clId="{6B24DAC6-2A9D-4CF2-A2BB-4BB1792F3DD3}" dt="2019-04-15T13:42:20.672" v="562" actId="478"/>
          <ac:picMkLst>
            <pc:docMk/>
            <pc:sldMk cId="1102978984" sldId="292"/>
            <ac:picMk id="9" creationId="{A14A9615-9EC5-4E63-82FF-C4CB54049B9A}"/>
          </ac:picMkLst>
        </pc:picChg>
        <pc:picChg chg="add mod">
          <ac:chgData name="Jeroen Bosems" userId="2aba9589-e780-44a2-99c2-bbe8457aa849" providerId="ADAL" clId="{6B24DAC6-2A9D-4CF2-A2BB-4BB1792F3DD3}" dt="2019-04-15T13:42:35.288" v="565" actId="1076"/>
          <ac:picMkLst>
            <pc:docMk/>
            <pc:sldMk cId="1102978984" sldId="292"/>
            <ac:picMk id="11" creationId="{2FE4D284-B0CA-40CC-96C8-CEA0134F6343}"/>
          </ac:picMkLst>
        </pc:picChg>
      </pc:sldChg>
      <pc:sldChg chg="addSp delSp modSp">
        <pc:chgData name="Jeroen Bosems" userId="2aba9589-e780-44a2-99c2-bbe8457aa849" providerId="ADAL" clId="{6B24DAC6-2A9D-4CF2-A2BB-4BB1792F3DD3}" dt="2019-04-15T13:46:59.237" v="573" actId="1076"/>
        <pc:sldMkLst>
          <pc:docMk/>
          <pc:sldMk cId="3087523656" sldId="293"/>
        </pc:sldMkLst>
        <pc:spChg chg="mod">
          <ac:chgData name="Jeroen Bosems" userId="2aba9589-e780-44a2-99c2-bbe8457aa849" providerId="ADAL" clId="{6B24DAC6-2A9D-4CF2-A2BB-4BB1792F3DD3}" dt="2019-04-15T12:13:34.364" v="405" actId="1076"/>
          <ac:spMkLst>
            <pc:docMk/>
            <pc:sldMk cId="3087523656" sldId="293"/>
            <ac:spMk id="2" creationId="{0AC54C99-0D64-43C5-929F-7A1AB2C6D09F}"/>
          </ac:spMkLst>
        </pc:spChg>
        <pc:spChg chg="del">
          <ac:chgData name="Jeroen Bosems" userId="2aba9589-e780-44a2-99c2-bbe8457aa849" providerId="ADAL" clId="{6B24DAC6-2A9D-4CF2-A2BB-4BB1792F3DD3}" dt="2019-04-15T13:44:01.246" v="566" actId="478"/>
          <ac:spMkLst>
            <pc:docMk/>
            <pc:sldMk cId="3087523656" sldId="293"/>
            <ac:spMk id="4" creationId="{6CEA2691-4168-48D0-B814-BBB134777754}"/>
          </ac:spMkLst>
        </pc:spChg>
        <pc:picChg chg="add mod">
          <ac:chgData name="Jeroen Bosems" userId="2aba9589-e780-44a2-99c2-bbe8457aa849" providerId="ADAL" clId="{6B24DAC6-2A9D-4CF2-A2BB-4BB1792F3DD3}" dt="2019-04-15T13:46:59.237" v="573" actId="1076"/>
          <ac:picMkLst>
            <pc:docMk/>
            <pc:sldMk cId="3087523656" sldId="293"/>
            <ac:picMk id="6" creationId="{DA325DBE-776E-41A9-9458-6827F33E8E54}"/>
          </ac:picMkLst>
        </pc:picChg>
      </pc:sldChg>
      <pc:sldChg chg="modSp">
        <pc:chgData name="Jeroen Bosems" userId="2aba9589-e780-44a2-99c2-bbe8457aa849" providerId="ADAL" clId="{6B24DAC6-2A9D-4CF2-A2BB-4BB1792F3DD3}" dt="2019-04-15T12:13:55.662" v="431" actId="1076"/>
        <pc:sldMkLst>
          <pc:docMk/>
          <pc:sldMk cId="2186651029" sldId="294"/>
        </pc:sldMkLst>
        <pc:spChg chg="mod">
          <ac:chgData name="Jeroen Bosems" userId="2aba9589-e780-44a2-99c2-bbe8457aa849" providerId="ADAL" clId="{6B24DAC6-2A9D-4CF2-A2BB-4BB1792F3DD3}" dt="2019-04-15T12:13:55.662" v="431" actId="1076"/>
          <ac:spMkLst>
            <pc:docMk/>
            <pc:sldMk cId="2186651029" sldId="294"/>
            <ac:spMk id="2" creationId="{F0D1078A-DA45-44F1-86DE-69577DCEE4D1}"/>
          </ac:spMkLst>
        </pc:spChg>
      </pc:sldChg>
      <pc:sldChg chg="modSp">
        <pc:chgData name="Jeroen Bosems" userId="2aba9589-e780-44a2-99c2-bbe8457aa849" providerId="ADAL" clId="{6B24DAC6-2A9D-4CF2-A2BB-4BB1792F3DD3}" dt="2019-04-15T12:14:03.127" v="432" actId="1076"/>
        <pc:sldMkLst>
          <pc:docMk/>
          <pc:sldMk cId="1221191484" sldId="295"/>
        </pc:sldMkLst>
        <pc:spChg chg="mod">
          <ac:chgData name="Jeroen Bosems" userId="2aba9589-e780-44a2-99c2-bbe8457aa849" providerId="ADAL" clId="{6B24DAC6-2A9D-4CF2-A2BB-4BB1792F3DD3}" dt="2019-04-15T12:14:03.127" v="432" actId="1076"/>
          <ac:spMkLst>
            <pc:docMk/>
            <pc:sldMk cId="1221191484" sldId="295"/>
            <ac:spMk id="2" creationId="{C420FA7F-5CD2-42F2-B188-A534A7CA631E}"/>
          </ac:spMkLst>
        </pc:spChg>
      </pc:sldChg>
      <pc:sldChg chg="modSp">
        <pc:chgData name="Jeroen Bosems" userId="2aba9589-e780-44a2-99c2-bbe8457aa849" providerId="ADAL" clId="{6B24DAC6-2A9D-4CF2-A2BB-4BB1792F3DD3}" dt="2019-04-15T12:14:05.433" v="433" actId="1076"/>
        <pc:sldMkLst>
          <pc:docMk/>
          <pc:sldMk cId="3472972013" sldId="296"/>
        </pc:sldMkLst>
        <pc:spChg chg="mod">
          <ac:chgData name="Jeroen Bosems" userId="2aba9589-e780-44a2-99c2-bbe8457aa849" providerId="ADAL" clId="{6B24DAC6-2A9D-4CF2-A2BB-4BB1792F3DD3}" dt="2019-04-15T12:14:05.433" v="433" actId="1076"/>
          <ac:spMkLst>
            <pc:docMk/>
            <pc:sldMk cId="3472972013" sldId="296"/>
            <ac:spMk id="2" creationId="{985448B7-73D5-4248-A603-B02EA31E64AF}"/>
          </ac:spMkLst>
        </pc:spChg>
      </pc:sldChg>
      <pc:sldChg chg="modSp">
        <pc:chgData name="Jeroen Bosems" userId="2aba9589-e780-44a2-99c2-bbe8457aa849" providerId="ADAL" clId="{6B24DAC6-2A9D-4CF2-A2BB-4BB1792F3DD3}" dt="2019-04-15T12:14:24.346" v="466" actId="1076"/>
        <pc:sldMkLst>
          <pc:docMk/>
          <pc:sldMk cId="1009517886" sldId="297"/>
        </pc:sldMkLst>
        <pc:spChg chg="mod">
          <ac:chgData name="Jeroen Bosems" userId="2aba9589-e780-44a2-99c2-bbe8457aa849" providerId="ADAL" clId="{6B24DAC6-2A9D-4CF2-A2BB-4BB1792F3DD3}" dt="2019-04-15T12:14:24.346" v="466" actId="1076"/>
          <ac:spMkLst>
            <pc:docMk/>
            <pc:sldMk cId="1009517886" sldId="297"/>
            <ac:spMk id="2" creationId="{49316439-D488-4613-8CDB-BC8B0B098283}"/>
          </ac:spMkLst>
        </pc:spChg>
      </pc:sldChg>
      <pc:sldChg chg="modSp">
        <pc:chgData name="Jeroen Bosems" userId="2aba9589-e780-44a2-99c2-bbe8457aa849" providerId="ADAL" clId="{6B24DAC6-2A9D-4CF2-A2BB-4BB1792F3DD3}" dt="2019-04-15T12:14:28.509" v="467" actId="1076"/>
        <pc:sldMkLst>
          <pc:docMk/>
          <pc:sldMk cId="2051795067" sldId="298"/>
        </pc:sldMkLst>
        <pc:spChg chg="mod">
          <ac:chgData name="Jeroen Bosems" userId="2aba9589-e780-44a2-99c2-bbe8457aa849" providerId="ADAL" clId="{6B24DAC6-2A9D-4CF2-A2BB-4BB1792F3DD3}" dt="2019-04-15T12:14:28.509" v="467" actId="1076"/>
          <ac:spMkLst>
            <pc:docMk/>
            <pc:sldMk cId="2051795067" sldId="298"/>
            <ac:spMk id="2" creationId="{1F533081-0D72-4E0B-8FCC-78B19B727DB9}"/>
          </ac:spMkLst>
        </pc:spChg>
      </pc:sldChg>
      <pc:sldChg chg="addSp delSp modSp">
        <pc:chgData name="Jeroen Bosems" userId="2aba9589-e780-44a2-99c2-bbe8457aa849" providerId="ADAL" clId="{6B24DAC6-2A9D-4CF2-A2BB-4BB1792F3DD3}" dt="2019-04-15T12:53:30.867" v="549" actId="1076"/>
        <pc:sldMkLst>
          <pc:docMk/>
          <pc:sldMk cId="436687164" sldId="299"/>
        </pc:sldMkLst>
        <pc:spChg chg="mod">
          <ac:chgData name="Jeroen Bosems" userId="2aba9589-e780-44a2-99c2-bbe8457aa849" providerId="ADAL" clId="{6B24DAC6-2A9D-4CF2-A2BB-4BB1792F3DD3}" dt="2019-04-15T12:14:58.035" v="494" actId="1076"/>
          <ac:spMkLst>
            <pc:docMk/>
            <pc:sldMk cId="436687164" sldId="299"/>
            <ac:spMk id="2" creationId="{DD5DF7A2-4DDC-40C7-BA13-105C0C500A0F}"/>
          </ac:spMkLst>
        </pc:spChg>
        <pc:spChg chg="del">
          <ac:chgData name="Jeroen Bosems" userId="2aba9589-e780-44a2-99c2-bbe8457aa849" providerId="ADAL" clId="{6B24DAC6-2A9D-4CF2-A2BB-4BB1792F3DD3}" dt="2019-04-15T12:53:14.838" v="546" actId="478"/>
          <ac:spMkLst>
            <pc:docMk/>
            <pc:sldMk cId="436687164" sldId="299"/>
            <ac:spMk id="3" creationId="{6EF45692-68B7-4C91-B8C6-9B94B31A6211}"/>
          </ac:spMkLst>
        </pc:spChg>
        <pc:picChg chg="add mod">
          <ac:chgData name="Jeroen Bosems" userId="2aba9589-e780-44a2-99c2-bbe8457aa849" providerId="ADAL" clId="{6B24DAC6-2A9D-4CF2-A2BB-4BB1792F3DD3}" dt="2019-04-15T12:53:30.867" v="549" actId="1076"/>
          <ac:picMkLst>
            <pc:docMk/>
            <pc:sldMk cId="436687164" sldId="299"/>
            <ac:picMk id="6" creationId="{B3082335-2947-4FDA-B723-E59E6FC08082}"/>
          </ac:picMkLst>
        </pc:picChg>
      </pc:sldChg>
      <pc:sldChg chg="modSp">
        <pc:chgData name="Jeroen Bosems" userId="2aba9589-e780-44a2-99c2-bbe8457aa849" providerId="ADAL" clId="{6B24DAC6-2A9D-4CF2-A2BB-4BB1792F3DD3}" dt="2019-04-15T12:15:01.413" v="495" actId="1076"/>
        <pc:sldMkLst>
          <pc:docMk/>
          <pc:sldMk cId="1471076622" sldId="302"/>
        </pc:sldMkLst>
        <pc:spChg chg="mod">
          <ac:chgData name="Jeroen Bosems" userId="2aba9589-e780-44a2-99c2-bbe8457aa849" providerId="ADAL" clId="{6B24DAC6-2A9D-4CF2-A2BB-4BB1792F3DD3}" dt="2019-04-15T12:15:01.413" v="495" actId="1076"/>
          <ac:spMkLst>
            <pc:docMk/>
            <pc:sldMk cId="1471076622" sldId="302"/>
            <ac:spMk id="2" creationId="{DD5DF7A2-4DDC-40C7-BA13-105C0C500A0F}"/>
          </ac:spMkLst>
        </pc:spChg>
      </pc:sldChg>
      <pc:sldChg chg="addSp delSp modSp">
        <pc:chgData name="Jeroen Bosems" userId="2aba9589-e780-44a2-99c2-bbe8457aa849" providerId="ADAL" clId="{6B24DAC6-2A9D-4CF2-A2BB-4BB1792F3DD3}" dt="2019-04-15T12:47:06.829" v="545" actId="1076"/>
        <pc:sldMkLst>
          <pc:docMk/>
          <pc:sldMk cId="3077575691" sldId="303"/>
        </pc:sldMkLst>
        <pc:spChg chg="del">
          <ac:chgData name="Jeroen Bosems" userId="2aba9589-e780-44a2-99c2-bbe8457aa849" providerId="ADAL" clId="{6B24DAC6-2A9D-4CF2-A2BB-4BB1792F3DD3}" dt="2019-04-15T12:46:22.695" v="540" actId="478"/>
          <ac:spMkLst>
            <pc:docMk/>
            <pc:sldMk cId="3077575691" sldId="303"/>
            <ac:spMk id="248" creationId="{00000000-0000-0000-0000-000000000000}"/>
          </ac:spMkLst>
        </pc:spChg>
        <pc:picChg chg="add mod">
          <ac:chgData name="Jeroen Bosems" userId="2aba9589-e780-44a2-99c2-bbe8457aa849" providerId="ADAL" clId="{6B24DAC6-2A9D-4CF2-A2BB-4BB1792F3DD3}" dt="2019-04-15T12:47:06.829" v="545" actId="1076"/>
          <ac:picMkLst>
            <pc:docMk/>
            <pc:sldMk cId="3077575691" sldId="303"/>
            <ac:picMk id="3" creationId="{08426437-153F-43A4-91B7-0248B1ED99E3}"/>
          </ac:picMkLst>
        </pc:picChg>
      </pc:sldChg>
      <pc:sldChg chg="modSp">
        <pc:chgData name="Jeroen Bosems" userId="2aba9589-e780-44a2-99c2-bbe8457aa849" providerId="ADAL" clId="{6B24DAC6-2A9D-4CF2-A2BB-4BB1792F3DD3}" dt="2019-04-15T12:15:50.594" v="517" actId="1076"/>
        <pc:sldMkLst>
          <pc:docMk/>
          <pc:sldMk cId="375096386" sldId="304"/>
        </pc:sldMkLst>
        <pc:spChg chg="mod">
          <ac:chgData name="Jeroen Bosems" userId="2aba9589-e780-44a2-99c2-bbe8457aa849" providerId="ADAL" clId="{6B24DAC6-2A9D-4CF2-A2BB-4BB1792F3DD3}" dt="2019-04-15T12:15:50.594" v="517" actId="1076"/>
          <ac:spMkLst>
            <pc:docMk/>
            <pc:sldMk cId="375096386" sldId="304"/>
            <ac:spMk id="2" creationId="{DD5DF7A2-4DDC-40C7-BA13-105C0C500A0F}"/>
          </ac:spMkLst>
        </pc:spChg>
      </pc:sldChg>
      <pc:sldChg chg="modSp">
        <pc:chgData name="Jeroen Bosems" userId="2aba9589-e780-44a2-99c2-bbe8457aa849" providerId="ADAL" clId="{6B24DAC6-2A9D-4CF2-A2BB-4BB1792F3DD3}" dt="2019-04-15T12:15:54.658" v="518" actId="1076"/>
        <pc:sldMkLst>
          <pc:docMk/>
          <pc:sldMk cId="3740822372" sldId="305"/>
        </pc:sldMkLst>
        <pc:spChg chg="mod">
          <ac:chgData name="Jeroen Bosems" userId="2aba9589-e780-44a2-99c2-bbe8457aa849" providerId="ADAL" clId="{6B24DAC6-2A9D-4CF2-A2BB-4BB1792F3DD3}" dt="2019-04-15T12:15:54.658" v="518" actId="1076"/>
          <ac:spMkLst>
            <pc:docMk/>
            <pc:sldMk cId="3740822372" sldId="305"/>
            <ac:spMk id="2" creationId="{EA9C99DD-76BD-46F9-AF5A-FFC5C5AA6848}"/>
          </ac:spMkLst>
        </pc:spChg>
      </pc:sldChg>
      <pc:sldChg chg="modSp">
        <pc:chgData name="Jeroen Bosems" userId="2aba9589-e780-44a2-99c2-bbe8457aa849" providerId="ADAL" clId="{6B24DAC6-2A9D-4CF2-A2BB-4BB1792F3DD3}" dt="2019-04-15T12:17:00.805" v="538" actId="1076"/>
        <pc:sldMkLst>
          <pc:docMk/>
          <pc:sldMk cId="991213880" sldId="306"/>
        </pc:sldMkLst>
        <pc:spChg chg="mod">
          <ac:chgData name="Jeroen Bosems" userId="2aba9589-e780-44a2-99c2-bbe8457aa849" providerId="ADAL" clId="{6B24DAC6-2A9D-4CF2-A2BB-4BB1792F3DD3}" dt="2019-04-15T12:17:00.805" v="538" actId="1076"/>
          <ac:spMkLst>
            <pc:docMk/>
            <pc:sldMk cId="991213880" sldId="306"/>
            <ac:spMk id="2" creationId="{A7371A89-42C3-41B9-B83C-BFD9BF6FDD2F}"/>
          </ac:spMkLst>
        </pc:spChg>
      </pc:sldChg>
      <pc:sldChg chg="modSp">
        <pc:chgData name="Jeroen Bosems" userId="2aba9589-e780-44a2-99c2-bbe8457aa849" providerId="ADAL" clId="{6B24DAC6-2A9D-4CF2-A2BB-4BB1792F3DD3}" dt="2019-04-15T12:17:06.302" v="539" actId="1076"/>
        <pc:sldMkLst>
          <pc:docMk/>
          <pc:sldMk cId="2104925776" sldId="307"/>
        </pc:sldMkLst>
        <pc:spChg chg="mod">
          <ac:chgData name="Jeroen Bosems" userId="2aba9589-e780-44a2-99c2-bbe8457aa849" providerId="ADAL" clId="{6B24DAC6-2A9D-4CF2-A2BB-4BB1792F3DD3}" dt="2019-04-15T12:17:06.302" v="539" actId="1076"/>
          <ac:spMkLst>
            <pc:docMk/>
            <pc:sldMk cId="2104925776" sldId="307"/>
            <ac:spMk id="2" creationId="{A7371A89-42C3-41B9-B83C-BFD9BF6FDD2F}"/>
          </ac:spMkLst>
        </pc:spChg>
      </pc:sldChg>
      <pc:sldChg chg="addSp modSp">
        <pc:chgData name="Jeroen Bosems" userId="2aba9589-e780-44a2-99c2-bbe8457aa849" providerId="ADAL" clId="{6B24DAC6-2A9D-4CF2-A2BB-4BB1792F3DD3}" dt="2019-04-15T13:51:41.728" v="578" actId="1076"/>
        <pc:sldMkLst>
          <pc:docMk/>
          <pc:sldMk cId="530596220" sldId="311"/>
        </pc:sldMkLst>
        <pc:spChg chg="mod">
          <ac:chgData name="Jeroen Bosems" userId="2aba9589-e780-44a2-99c2-bbe8457aa849" providerId="ADAL" clId="{6B24DAC6-2A9D-4CF2-A2BB-4BB1792F3DD3}" dt="2019-04-15T12:13:01.315" v="381" actId="1076"/>
          <ac:spMkLst>
            <pc:docMk/>
            <pc:sldMk cId="530596220" sldId="311"/>
            <ac:spMk id="2" creationId="{902407C1-E819-4720-83C1-8A9114A44714}"/>
          </ac:spMkLst>
        </pc:spChg>
        <pc:picChg chg="add mod">
          <ac:chgData name="Jeroen Bosems" userId="2aba9589-e780-44a2-99c2-bbe8457aa849" providerId="ADAL" clId="{6B24DAC6-2A9D-4CF2-A2BB-4BB1792F3DD3}" dt="2019-04-15T13:51:41.728" v="578" actId="1076"/>
          <ac:picMkLst>
            <pc:docMk/>
            <pc:sldMk cId="530596220" sldId="311"/>
            <ac:picMk id="6" creationId="{F169EA78-708E-4758-87BE-216F85E5D4FA}"/>
          </ac:picMkLst>
        </pc:picChg>
      </pc:sldChg>
      <pc:sldChg chg="modSp">
        <pc:chgData name="Jeroen Bosems" userId="2aba9589-e780-44a2-99c2-bbe8457aa849" providerId="ADAL" clId="{6B24DAC6-2A9D-4CF2-A2BB-4BB1792F3DD3}" dt="2019-04-15T12:13:04.392" v="382" actId="1076"/>
        <pc:sldMkLst>
          <pc:docMk/>
          <pc:sldMk cId="2671802898" sldId="312"/>
        </pc:sldMkLst>
        <pc:spChg chg="mod">
          <ac:chgData name="Jeroen Bosems" userId="2aba9589-e780-44a2-99c2-bbe8457aa849" providerId="ADAL" clId="{6B24DAC6-2A9D-4CF2-A2BB-4BB1792F3DD3}" dt="2019-04-15T12:13:04.392" v="382" actId="1076"/>
          <ac:spMkLst>
            <pc:docMk/>
            <pc:sldMk cId="2671802898" sldId="312"/>
            <ac:spMk id="2" creationId="{900E3F68-AAA6-4F7A-A5EC-BAC0CAAEFE96}"/>
          </ac:spMkLst>
        </pc:spChg>
        <pc:spChg chg="mod">
          <ac:chgData name="Jeroen Bosems" userId="2aba9589-e780-44a2-99c2-bbe8457aa849" providerId="ADAL" clId="{6B24DAC6-2A9D-4CF2-A2BB-4BB1792F3DD3}" dt="2019-04-15T12:07:56.536" v="177" actId="20577"/>
          <ac:spMkLst>
            <pc:docMk/>
            <pc:sldMk cId="2671802898" sldId="312"/>
            <ac:spMk id="4" creationId="{5A2B6F95-CD44-4292-A6B5-4F5E860ABCF5}"/>
          </ac:spMkLst>
        </pc:spChg>
      </pc:sldChg>
      <pc:sldMasterChg chg="delSldLayout">
        <pc:chgData name="Jeroen Bosems" userId="2aba9589-e780-44a2-99c2-bbe8457aa849" providerId="ADAL" clId="{6B24DAC6-2A9D-4CF2-A2BB-4BB1792F3DD3}" dt="2019-04-15T12:10:32.454" v="330" actId="2696"/>
        <pc:sldMasterMkLst>
          <pc:docMk/>
          <pc:sldMasterMk cId="0" sldId="2147483657"/>
        </pc:sldMasterMkLst>
      </pc:sldMasterChg>
    </pc:docChg>
  </pc:docChgLst>
  <pc:docChgLst>
    <pc:chgData name="Jeroen Bosems" userId="2aba9589-e780-44a2-99c2-bbe8457aa849" providerId="ADAL" clId="{302AA83C-E261-47B9-A08A-459BD1533691}"/>
    <pc:docChg chg="undo custSel addSld delSld modSld sldOrd">
      <pc:chgData name="Jeroen Bosems" userId="2aba9589-e780-44a2-99c2-bbe8457aa849" providerId="ADAL" clId="{302AA83C-E261-47B9-A08A-459BD1533691}" dt="2019-04-15T12:01:41.243" v="1251"/>
      <pc:docMkLst>
        <pc:docMk/>
      </pc:docMkLst>
      <pc:sldChg chg="addSp delSp modSp add del ord">
        <pc:chgData name="Jeroen Bosems" userId="2aba9589-e780-44a2-99c2-bbe8457aa849" providerId="ADAL" clId="{302AA83C-E261-47B9-A08A-459BD1533691}" dt="2019-04-15T11:34:59.447" v="572"/>
        <pc:sldMkLst>
          <pc:docMk/>
          <pc:sldMk cId="0" sldId="258"/>
        </pc:sldMkLst>
        <pc:spChg chg="del">
          <ac:chgData name="Jeroen Bosems" userId="2aba9589-e780-44a2-99c2-bbe8457aa849" providerId="ADAL" clId="{302AA83C-E261-47B9-A08A-459BD1533691}" dt="2019-04-15T11:34:04.582" v="560" actId="478"/>
          <ac:spMkLst>
            <pc:docMk/>
            <pc:sldMk cId="0" sldId="258"/>
            <ac:spMk id="213" creationId="{00000000-0000-0000-0000-000000000000}"/>
          </ac:spMkLst>
        </pc:spChg>
        <pc:spChg chg="del mod">
          <ac:chgData name="Jeroen Bosems" userId="2aba9589-e780-44a2-99c2-bbe8457aa849" providerId="ADAL" clId="{302AA83C-E261-47B9-A08A-459BD1533691}" dt="2019-04-15T11:34:02.354" v="559" actId="478"/>
          <ac:spMkLst>
            <pc:docMk/>
            <pc:sldMk cId="0" sldId="258"/>
            <ac:spMk id="214" creationId="{00000000-0000-0000-0000-000000000000}"/>
          </ac:spMkLst>
        </pc:spChg>
        <pc:picChg chg="add mod">
          <ac:chgData name="Jeroen Bosems" userId="2aba9589-e780-44a2-99c2-bbe8457aa849" providerId="ADAL" clId="{302AA83C-E261-47B9-A08A-459BD1533691}" dt="2019-04-15T11:34:44.068" v="571" actId="1076"/>
          <ac:picMkLst>
            <pc:docMk/>
            <pc:sldMk cId="0" sldId="258"/>
            <ac:picMk id="6" creationId="{8072CEBE-5A03-41BF-8A52-AB56563166E4}"/>
          </ac:picMkLst>
        </pc:picChg>
        <pc:picChg chg="del">
          <ac:chgData name="Jeroen Bosems" userId="2aba9589-e780-44a2-99c2-bbe8457aa849" providerId="ADAL" clId="{302AA83C-E261-47B9-A08A-459BD1533691}" dt="2019-04-15T11:34:05.971" v="561" actId="478"/>
          <ac:picMkLst>
            <pc:docMk/>
            <pc:sldMk cId="0" sldId="258"/>
            <ac:picMk id="215" creationId="{00000000-0000-0000-0000-000000000000}"/>
          </ac:picMkLst>
        </pc:picChg>
      </pc:sldChg>
      <pc:sldChg chg="modSp">
        <pc:chgData name="Jeroen Bosems" userId="2aba9589-e780-44a2-99c2-bbe8457aa849" providerId="ADAL" clId="{302AA83C-E261-47B9-A08A-459BD1533691}" dt="2019-04-15T11:18:04.381" v="111" actId="20577"/>
        <pc:sldMkLst>
          <pc:docMk/>
          <pc:sldMk cId="2092921280" sldId="284"/>
        </pc:sldMkLst>
        <pc:spChg chg="mod">
          <ac:chgData name="Jeroen Bosems" userId="2aba9589-e780-44a2-99c2-bbe8457aa849" providerId="ADAL" clId="{302AA83C-E261-47B9-A08A-459BD1533691}" dt="2019-04-15T11:18:04.381" v="111" actId="20577"/>
          <ac:spMkLst>
            <pc:docMk/>
            <pc:sldMk cId="2092921280" sldId="284"/>
            <ac:spMk id="3" creationId="{587C8E46-6815-4E28-A715-B940DBDFA32D}"/>
          </ac:spMkLst>
        </pc:spChg>
      </pc:sldChg>
      <pc:sldChg chg="modSp">
        <pc:chgData name="Jeroen Bosems" userId="2aba9589-e780-44a2-99c2-bbe8457aa849" providerId="ADAL" clId="{302AA83C-E261-47B9-A08A-459BD1533691}" dt="2019-04-15T11:18:49.371" v="175" actId="20577"/>
        <pc:sldMkLst>
          <pc:docMk/>
          <pc:sldMk cId="121860811" sldId="286"/>
        </pc:sldMkLst>
        <pc:spChg chg="mod">
          <ac:chgData name="Jeroen Bosems" userId="2aba9589-e780-44a2-99c2-bbe8457aa849" providerId="ADAL" clId="{302AA83C-E261-47B9-A08A-459BD1533691}" dt="2019-04-15T11:18:49.371" v="175" actId="20577"/>
          <ac:spMkLst>
            <pc:docMk/>
            <pc:sldMk cId="121860811" sldId="286"/>
            <ac:spMk id="3" creationId="{587C8E46-6815-4E28-A715-B940DBDFA32D}"/>
          </ac:spMkLst>
        </pc:spChg>
      </pc:sldChg>
      <pc:sldChg chg="modSp">
        <pc:chgData name="Jeroen Bosems" userId="2aba9589-e780-44a2-99c2-bbe8457aa849" providerId="ADAL" clId="{302AA83C-E261-47B9-A08A-459BD1533691}" dt="2019-04-15T11:30:16.802" v="435" actId="20577"/>
        <pc:sldMkLst>
          <pc:docMk/>
          <pc:sldMk cId="3473720112" sldId="287"/>
        </pc:sldMkLst>
        <pc:spChg chg="mod">
          <ac:chgData name="Jeroen Bosems" userId="2aba9589-e780-44a2-99c2-bbe8457aa849" providerId="ADAL" clId="{302AA83C-E261-47B9-A08A-459BD1533691}" dt="2019-04-15T11:30:16.802" v="435" actId="20577"/>
          <ac:spMkLst>
            <pc:docMk/>
            <pc:sldMk cId="3473720112" sldId="287"/>
            <ac:spMk id="3" creationId="{587C8E46-6815-4E28-A715-B940DBDFA32D}"/>
          </ac:spMkLst>
        </pc:spChg>
      </pc:sldChg>
      <pc:sldChg chg="modSp">
        <pc:chgData name="Jeroen Bosems" userId="2aba9589-e780-44a2-99c2-bbe8457aa849" providerId="ADAL" clId="{302AA83C-E261-47B9-A08A-459BD1533691}" dt="2019-04-15T11:37:13.934" v="677" actId="20577"/>
        <pc:sldMkLst>
          <pc:docMk/>
          <pc:sldMk cId="376336380" sldId="288"/>
        </pc:sldMkLst>
        <pc:spChg chg="mod">
          <ac:chgData name="Jeroen Bosems" userId="2aba9589-e780-44a2-99c2-bbe8457aa849" providerId="ADAL" clId="{302AA83C-E261-47B9-A08A-459BD1533691}" dt="2019-04-15T11:37:13.934" v="677" actId="20577"/>
          <ac:spMkLst>
            <pc:docMk/>
            <pc:sldMk cId="376336380" sldId="288"/>
            <ac:spMk id="3" creationId="{587C8E46-6815-4E28-A715-B940DBDFA32D}"/>
          </ac:spMkLst>
        </pc:spChg>
      </pc:sldChg>
      <pc:sldChg chg="modSp">
        <pc:chgData name="Jeroen Bosems" userId="2aba9589-e780-44a2-99c2-bbe8457aa849" providerId="ADAL" clId="{302AA83C-E261-47B9-A08A-459BD1533691}" dt="2019-04-15T11:53:47.473" v="1082" actId="20577"/>
        <pc:sldMkLst>
          <pc:docMk/>
          <pc:sldMk cId="3799397402" sldId="290"/>
        </pc:sldMkLst>
        <pc:spChg chg="mod">
          <ac:chgData name="Jeroen Bosems" userId="2aba9589-e780-44a2-99c2-bbe8457aa849" providerId="ADAL" clId="{302AA83C-E261-47B9-A08A-459BD1533691}" dt="2019-04-15T11:53:47.473" v="1082" actId="20577"/>
          <ac:spMkLst>
            <pc:docMk/>
            <pc:sldMk cId="3799397402" sldId="290"/>
            <ac:spMk id="3" creationId="{587C8E46-6815-4E28-A715-B940DBDFA32D}"/>
          </ac:spMkLst>
        </pc:spChg>
      </pc:sldChg>
      <pc:sldChg chg="modSp">
        <pc:chgData name="Jeroen Bosems" userId="2aba9589-e780-44a2-99c2-bbe8457aa849" providerId="ADAL" clId="{302AA83C-E261-47B9-A08A-459BD1533691}" dt="2019-04-15T11:59:11.959" v="1200" actId="20577"/>
        <pc:sldMkLst>
          <pc:docMk/>
          <pc:sldMk cId="1279076146" sldId="291"/>
        </pc:sldMkLst>
        <pc:spChg chg="mod">
          <ac:chgData name="Jeroen Bosems" userId="2aba9589-e780-44a2-99c2-bbe8457aa849" providerId="ADAL" clId="{302AA83C-E261-47B9-A08A-459BD1533691}" dt="2019-04-15T11:59:11.959" v="1200" actId="20577"/>
          <ac:spMkLst>
            <pc:docMk/>
            <pc:sldMk cId="1279076146" sldId="291"/>
            <ac:spMk id="3" creationId="{587C8E46-6815-4E28-A715-B940DBDFA32D}"/>
          </ac:spMkLst>
        </pc:spChg>
      </pc:sldChg>
      <pc:sldChg chg="modSp add">
        <pc:chgData name="Jeroen Bosems" userId="2aba9589-e780-44a2-99c2-bbe8457aa849" providerId="ADAL" clId="{302AA83C-E261-47B9-A08A-459BD1533691}" dt="2019-04-15T11:18:08.868" v="113" actId="20577"/>
        <pc:sldMkLst>
          <pc:docMk/>
          <pc:sldMk cId="1102978984" sldId="292"/>
        </pc:sldMkLst>
        <pc:spChg chg="mod">
          <ac:chgData name="Jeroen Bosems" userId="2aba9589-e780-44a2-99c2-bbe8457aa849" providerId="ADAL" clId="{302AA83C-E261-47B9-A08A-459BD1533691}" dt="2019-04-15T11:18:08.868" v="113" actId="20577"/>
          <ac:spMkLst>
            <pc:docMk/>
            <pc:sldMk cId="1102978984" sldId="292"/>
            <ac:spMk id="4" creationId="{FF61E6A4-01E4-4807-A6BD-C16602B77688}"/>
          </ac:spMkLst>
        </pc:spChg>
      </pc:sldChg>
      <pc:sldChg chg="modSp add">
        <pc:chgData name="Jeroen Bosems" userId="2aba9589-e780-44a2-99c2-bbe8457aa849" providerId="ADAL" clId="{302AA83C-E261-47B9-A08A-459BD1533691}" dt="2019-04-15T11:18:35.792" v="173" actId="20577"/>
        <pc:sldMkLst>
          <pc:docMk/>
          <pc:sldMk cId="3087523656" sldId="293"/>
        </pc:sldMkLst>
        <pc:spChg chg="mod">
          <ac:chgData name="Jeroen Bosems" userId="2aba9589-e780-44a2-99c2-bbe8457aa849" providerId="ADAL" clId="{302AA83C-E261-47B9-A08A-459BD1533691}" dt="2019-04-15T11:18:35.792" v="173" actId="20577"/>
          <ac:spMkLst>
            <pc:docMk/>
            <pc:sldMk cId="3087523656" sldId="293"/>
            <ac:spMk id="3" creationId="{9302139E-A70F-4CEE-8384-1903E464332D}"/>
          </ac:spMkLst>
        </pc:spChg>
      </pc:sldChg>
      <pc:sldChg chg="addSp delSp modSp add">
        <pc:chgData name="Jeroen Bosems" userId="2aba9589-e780-44a2-99c2-bbe8457aa849" providerId="ADAL" clId="{302AA83C-E261-47B9-A08A-459BD1533691}" dt="2019-04-15T11:20:20.757" v="222" actId="1076"/>
        <pc:sldMkLst>
          <pc:docMk/>
          <pc:sldMk cId="2186651029" sldId="294"/>
        </pc:sldMkLst>
        <pc:spChg chg="del mod">
          <ac:chgData name="Jeroen Bosems" userId="2aba9589-e780-44a2-99c2-bbe8457aa849" providerId="ADAL" clId="{302AA83C-E261-47B9-A08A-459BD1533691}" dt="2019-04-15T11:20:08.999" v="221" actId="478"/>
          <ac:spMkLst>
            <pc:docMk/>
            <pc:sldMk cId="2186651029" sldId="294"/>
            <ac:spMk id="3" creationId="{02097013-2850-45D4-AE3E-215661F6351E}"/>
          </ac:spMkLst>
        </pc:spChg>
        <pc:spChg chg="mod">
          <ac:chgData name="Jeroen Bosems" userId="2aba9589-e780-44a2-99c2-bbe8457aa849" providerId="ADAL" clId="{302AA83C-E261-47B9-A08A-459BD1533691}" dt="2019-04-15T11:19:16.227" v="214" actId="20577"/>
          <ac:spMkLst>
            <pc:docMk/>
            <pc:sldMk cId="2186651029" sldId="294"/>
            <ac:spMk id="4" creationId="{6E4B6990-BED7-4B23-B62C-7D4517C9E892}"/>
          </ac:spMkLst>
        </pc:spChg>
        <pc:picChg chg="add del mod">
          <ac:chgData name="Jeroen Bosems" userId="2aba9589-e780-44a2-99c2-bbe8457aa849" providerId="ADAL" clId="{302AA83C-E261-47B9-A08A-459BD1533691}" dt="2019-04-15T11:20:00.125" v="217" actId="1076"/>
          <ac:picMkLst>
            <pc:docMk/>
            <pc:sldMk cId="2186651029" sldId="294"/>
            <ac:picMk id="7" creationId="{9DF3F9ED-1F45-4797-B3EB-7DBF043AF366}"/>
          </ac:picMkLst>
        </pc:picChg>
        <pc:picChg chg="add mod">
          <ac:chgData name="Jeroen Bosems" userId="2aba9589-e780-44a2-99c2-bbe8457aa849" providerId="ADAL" clId="{302AA83C-E261-47B9-A08A-459BD1533691}" dt="2019-04-15T11:20:20.757" v="222" actId="1076"/>
          <ac:picMkLst>
            <pc:docMk/>
            <pc:sldMk cId="2186651029" sldId="294"/>
            <ac:picMk id="9" creationId="{4A0FFD90-28D5-4584-89C3-56BC2FDB0FA6}"/>
          </ac:picMkLst>
        </pc:picChg>
      </pc:sldChg>
      <pc:sldChg chg="addSp delSp modSp add">
        <pc:chgData name="Jeroen Bosems" userId="2aba9589-e780-44a2-99c2-bbe8457aa849" providerId="ADAL" clId="{302AA83C-E261-47B9-A08A-459BD1533691}" dt="2019-04-15T11:26:42.653" v="326" actId="1076"/>
        <pc:sldMkLst>
          <pc:docMk/>
          <pc:sldMk cId="1221191484" sldId="295"/>
        </pc:sldMkLst>
        <pc:spChg chg="mod">
          <ac:chgData name="Jeroen Bosems" userId="2aba9589-e780-44a2-99c2-bbe8457aa849" providerId="ADAL" clId="{302AA83C-E261-47B9-A08A-459BD1533691}" dt="2019-04-15T11:25:59.965" v="319" actId="20577"/>
          <ac:spMkLst>
            <pc:docMk/>
            <pc:sldMk cId="1221191484" sldId="295"/>
            <ac:spMk id="3" creationId="{04F4372E-ED91-41B8-89AE-BB75473CD549}"/>
          </ac:spMkLst>
        </pc:spChg>
        <pc:spChg chg="del">
          <ac:chgData name="Jeroen Bosems" userId="2aba9589-e780-44a2-99c2-bbe8457aa849" providerId="ADAL" clId="{302AA83C-E261-47B9-A08A-459BD1533691}" dt="2019-04-15T11:26:15.710" v="320" actId="478"/>
          <ac:spMkLst>
            <pc:docMk/>
            <pc:sldMk cId="1221191484" sldId="295"/>
            <ac:spMk id="4" creationId="{83D32D8B-98AA-4DBA-829C-A83D83159642}"/>
          </ac:spMkLst>
        </pc:spChg>
        <pc:picChg chg="add mod">
          <ac:chgData name="Jeroen Bosems" userId="2aba9589-e780-44a2-99c2-bbe8457aa849" providerId="ADAL" clId="{302AA83C-E261-47B9-A08A-459BD1533691}" dt="2019-04-15T11:26:42.653" v="326" actId="1076"/>
          <ac:picMkLst>
            <pc:docMk/>
            <pc:sldMk cId="1221191484" sldId="295"/>
            <ac:picMk id="6" creationId="{3CD3E3D6-6E49-4034-9C16-E65E11B897AA}"/>
          </ac:picMkLst>
        </pc:picChg>
      </pc:sldChg>
      <pc:sldChg chg="addSp delSp modSp add">
        <pc:chgData name="Jeroen Bosems" userId="2aba9589-e780-44a2-99c2-bbe8457aa849" providerId="ADAL" clId="{302AA83C-E261-47B9-A08A-459BD1533691}" dt="2019-04-15T11:28:38.519" v="431" actId="1076"/>
        <pc:sldMkLst>
          <pc:docMk/>
          <pc:sldMk cId="3472972013" sldId="296"/>
        </pc:sldMkLst>
        <pc:spChg chg="del">
          <ac:chgData name="Jeroen Bosems" userId="2aba9589-e780-44a2-99c2-bbe8457aa849" providerId="ADAL" clId="{302AA83C-E261-47B9-A08A-459BD1533691}" dt="2019-04-15T11:28:27.831" v="428" actId="478"/>
          <ac:spMkLst>
            <pc:docMk/>
            <pc:sldMk cId="3472972013" sldId="296"/>
            <ac:spMk id="3" creationId="{50B40E92-160A-4B55-B9DC-FA35283280C4}"/>
          </ac:spMkLst>
        </pc:spChg>
        <pc:spChg chg="mod">
          <ac:chgData name="Jeroen Bosems" userId="2aba9589-e780-44a2-99c2-bbe8457aa849" providerId="ADAL" clId="{302AA83C-E261-47B9-A08A-459BD1533691}" dt="2019-04-15T11:28:16.400" v="427" actId="20577"/>
          <ac:spMkLst>
            <pc:docMk/>
            <pc:sldMk cId="3472972013" sldId="296"/>
            <ac:spMk id="4" creationId="{CDB6E482-4230-4A9A-90D5-FF6C19D8F539}"/>
          </ac:spMkLst>
        </pc:spChg>
        <pc:picChg chg="add mod">
          <ac:chgData name="Jeroen Bosems" userId="2aba9589-e780-44a2-99c2-bbe8457aa849" providerId="ADAL" clId="{302AA83C-E261-47B9-A08A-459BD1533691}" dt="2019-04-15T11:28:38.519" v="431" actId="1076"/>
          <ac:picMkLst>
            <pc:docMk/>
            <pc:sldMk cId="3472972013" sldId="296"/>
            <ac:picMk id="6" creationId="{0A37B43E-9B0F-4F05-8DB3-8DDFF09E92DF}"/>
          </ac:picMkLst>
        </pc:picChg>
      </pc:sldChg>
      <pc:sldChg chg="modSp add">
        <pc:chgData name="Jeroen Bosems" userId="2aba9589-e780-44a2-99c2-bbe8457aa849" providerId="ADAL" clId="{302AA83C-E261-47B9-A08A-459BD1533691}" dt="2019-04-15T11:31:25.213" v="481" actId="20577"/>
        <pc:sldMkLst>
          <pc:docMk/>
          <pc:sldMk cId="1009517886" sldId="297"/>
        </pc:sldMkLst>
        <pc:spChg chg="mod">
          <ac:chgData name="Jeroen Bosems" userId="2aba9589-e780-44a2-99c2-bbe8457aa849" providerId="ADAL" clId="{302AA83C-E261-47B9-A08A-459BD1533691}" dt="2019-04-15T11:31:25.213" v="481" actId="20577"/>
          <ac:spMkLst>
            <pc:docMk/>
            <pc:sldMk cId="1009517886" sldId="297"/>
            <ac:spMk id="4" creationId="{4A67D284-B99A-426A-83DA-0C3BBF5FB6F4}"/>
          </ac:spMkLst>
        </pc:spChg>
      </pc:sldChg>
      <pc:sldChg chg="addSp delSp modSp add ord">
        <pc:chgData name="Jeroen Bosems" userId="2aba9589-e780-44a2-99c2-bbe8457aa849" providerId="ADAL" clId="{302AA83C-E261-47B9-A08A-459BD1533691}" dt="2019-04-15T11:36:28.437" v="675" actId="1076"/>
        <pc:sldMkLst>
          <pc:docMk/>
          <pc:sldMk cId="2051795067" sldId="298"/>
        </pc:sldMkLst>
        <pc:spChg chg="del">
          <ac:chgData name="Jeroen Bosems" userId="2aba9589-e780-44a2-99c2-bbe8457aa849" providerId="ADAL" clId="{302AA83C-E261-47B9-A08A-459BD1533691}" dt="2019-04-15T11:36:04.245" v="668" actId="478"/>
          <ac:spMkLst>
            <pc:docMk/>
            <pc:sldMk cId="2051795067" sldId="298"/>
            <ac:spMk id="3" creationId="{84DA32F0-FD95-4F73-852B-FAF08FEAEB61}"/>
          </ac:spMkLst>
        </pc:spChg>
        <pc:spChg chg="mod">
          <ac:chgData name="Jeroen Bosems" userId="2aba9589-e780-44a2-99c2-bbe8457aa849" providerId="ADAL" clId="{302AA83C-E261-47B9-A08A-459BD1533691}" dt="2019-04-15T11:35:47.770" v="667" actId="20577"/>
          <ac:spMkLst>
            <pc:docMk/>
            <pc:sldMk cId="2051795067" sldId="298"/>
            <ac:spMk id="4" creationId="{23C71280-1D7A-42AA-8CFE-B38B9309BCDB}"/>
          </ac:spMkLst>
        </pc:spChg>
        <pc:picChg chg="add mod">
          <ac:chgData name="Jeroen Bosems" userId="2aba9589-e780-44a2-99c2-bbe8457aa849" providerId="ADAL" clId="{302AA83C-E261-47B9-A08A-459BD1533691}" dt="2019-04-15T11:36:28.437" v="675" actId="1076"/>
          <ac:picMkLst>
            <pc:docMk/>
            <pc:sldMk cId="2051795067" sldId="298"/>
            <ac:picMk id="6" creationId="{E7C3E381-AE2B-4F5D-BF39-27EADFECE19F}"/>
          </ac:picMkLst>
        </pc:picChg>
      </pc:sldChg>
      <pc:sldChg chg="modSp add">
        <pc:chgData name="Jeroen Bosems" userId="2aba9589-e780-44a2-99c2-bbe8457aa849" providerId="ADAL" clId="{302AA83C-E261-47B9-A08A-459BD1533691}" dt="2019-04-15T11:38:39.313" v="741" actId="6549"/>
        <pc:sldMkLst>
          <pc:docMk/>
          <pc:sldMk cId="436687164" sldId="299"/>
        </pc:sldMkLst>
        <pc:spChg chg="mod">
          <ac:chgData name="Jeroen Bosems" userId="2aba9589-e780-44a2-99c2-bbe8457aa849" providerId="ADAL" clId="{302AA83C-E261-47B9-A08A-459BD1533691}" dt="2019-04-15T11:38:39.313" v="741" actId="6549"/>
          <ac:spMkLst>
            <pc:docMk/>
            <pc:sldMk cId="436687164" sldId="299"/>
            <ac:spMk id="4" creationId="{6A8D9C87-BF1E-4FDC-A5AB-37C2FBDDDAC9}"/>
          </ac:spMkLst>
        </pc:spChg>
      </pc:sldChg>
      <pc:sldChg chg="delSp modSp add">
        <pc:chgData name="Jeroen Bosems" userId="2aba9589-e780-44a2-99c2-bbe8457aa849" providerId="ADAL" clId="{302AA83C-E261-47B9-A08A-459BD1533691}" dt="2019-04-15T11:40:13.602" v="763" actId="1076"/>
        <pc:sldMkLst>
          <pc:docMk/>
          <pc:sldMk cId="3276621739" sldId="300"/>
        </pc:sldMkLst>
        <pc:spChg chg="mod">
          <ac:chgData name="Jeroen Bosems" userId="2aba9589-e780-44a2-99c2-bbe8457aa849" providerId="ADAL" clId="{302AA83C-E261-47B9-A08A-459BD1533691}" dt="2019-04-15T11:40:13.602" v="763" actId="1076"/>
          <ac:spMkLst>
            <pc:docMk/>
            <pc:sldMk cId="3276621739" sldId="300"/>
            <ac:spMk id="248" creationId="{00000000-0000-0000-0000-000000000000}"/>
          </ac:spMkLst>
        </pc:spChg>
        <pc:spChg chg="del">
          <ac:chgData name="Jeroen Bosems" userId="2aba9589-e780-44a2-99c2-bbe8457aa849" providerId="ADAL" clId="{302AA83C-E261-47B9-A08A-459BD1533691}" dt="2019-04-15T11:40:01.370" v="762" actId="478"/>
          <ac:spMkLst>
            <pc:docMk/>
            <pc:sldMk cId="3276621739" sldId="300"/>
            <ac:spMk id="249" creationId="{00000000-0000-0000-0000-000000000000}"/>
          </ac:spMkLst>
        </pc:spChg>
        <pc:spChg chg="del">
          <ac:chgData name="Jeroen Bosems" userId="2aba9589-e780-44a2-99c2-bbe8457aa849" providerId="ADAL" clId="{302AA83C-E261-47B9-A08A-459BD1533691}" dt="2019-04-15T11:39:49.538" v="759" actId="478"/>
          <ac:spMkLst>
            <pc:docMk/>
            <pc:sldMk cId="3276621739" sldId="300"/>
            <ac:spMk id="258" creationId="{00000000-0000-0000-0000-000000000000}"/>
          </ac:spMkLst>
        </pc:spChg>
        <pc:spChg chg="del">
          <ac:chgData name="Jeroen Bosems" userId="2aba9589-e780-44a2-99c2-bbe8457aa849" providerId="ADAL" clId="{302AA83C-E261-47B9-A08A-459BD1533691}" dt="2019-04-15T11:39:49.538" v="759" actId="478"/>
          <ac:spMkLst>
            <pc:docMk/>
            <pc:sldMk cId="3276621739" sldId="300"/>
            <ac:spMk id="259" creationId="{00000000-0000-0000-0000-000000000000}"/>
          </ac:spMkLst>
        </pc:spChg>
        <pc:spChg chg="del">
          <ac:chgData name="Jeroen Bosems" userId="2aba9589-e780-44a2-99c2-bbe8457aa849" providerId="ADAL" clId="{302AA83C-E261-47B9-A08A-459BD1533691}" dt="2019-04-15T11:39:49.538" v="759" actId="478"/>
          <ac:spMkLst>
            <pc:docMk/>
            <pc:sldMk cId="3276621739" sldId="300"/>
            <ac:spMk id="260" creationId="{00000000-0000-0000-0000-000000000000}"/>
          </ac:spMkLst>
        </pc:spChg>
        <pc:spChg chg="del">
          <ac:chgData name="Jeroen Bosems" userId="2aba9589-e780-44a2-99c2-bbe8457aa849" providerId="ADAL" clId="{302AA83C-E261-47B9-A08A-459BD1533691}" dt="2019-04-15T11:39:49.538" v="759" actId="478"/>
          <ac:spMkLst>
            <pc:docMk/>
            <pc:sldMk cId="3276621739" sldId="300"/>
            <ac:spMk id="261" creationId="{00000000-0000-0000-0000-000000000000}"/>
          </ac:spMkLst>
        </pc:spChg>
        <pc:grpChg chg="del">
          <ac:chgData name="Jeroen Bosems" userId="2aba9589-e780-44a2-99c2-bbe8457aa849" providerId="ADAL" clId="{302AA83C-E261-47B9-A08A-459BD1533691}" dt="2019-04-15T11:39:49.538" v="759" actId="478"/>
          <ac:grpSpMkLst>
            <pc:docMk/>
            <pc:sldMk cId="3276621739" sldId="300"/>
            <ac:grpSpMk id="250" creationId="{00000000-0000-0000-0000-000000000000}"/>
          </ac:grpSpMkLst>
        </pc:grpChg>
        <pc:grpChg chg="del">
          <ac:chgData name="Jeroen Bosems" userId="2aba9589-e780-44a2-99c2-bbe8457aa849" providerId="ADAL" clId="{302AA83C-E261-47B9-A08A-459BD1533691}" dt="2019-04-15T11:39:52.207" v="760" actId="478"/>
          <ac:grpSpMkLst>
            <pc:docMk/>
            <pc:sldMk cId="3276621739" sldId="300"/>
            <ac:grpSpMk id="253" creationId="{00000000-0000-0000-0000-000000000000}"/>
          </ac:grpSpMkLst>
        </pc:grpChg>
      </pc:sldChg>
      <pc:sldChg chg="modSp add">
        <pc:chgData name="Jeroen Bosems" userId="2aba9589-e780-44a2-99c2-bbe8457aa849" providerId="ADAL" clId="{302AA83C-E261-47B9-A08A-459BD1533691}" dt="2019-04-15T11:40:58.222" v="842" actId="20577"/>
        <pc:sldMkLst>
          <pc:docMk/>
          <pc:sldMk cId="1471076622" sldId="302"/>
        </pc:sldMkLst>
        <pc:spChg chg="mod">
          <ac:chgData name="Jeroen Bosems" userId="2aba9589-e780-44a2-99c2-bbe8457aa849" providerId="ADAL" clId="{302AA83C-E261-47B9-A08A-459BD1533691}" dt="2019-04-15T11:40:58.222" v="842" actId="20577"/>
          <ac:spMkLst>
            <pc:docMk/>
            <pc:sldMk cId="1471076622" sldId="302"/>
            <ac:spMk id="4" creationId="{6A8D9C87-BF1E-4FDC-A5AB-37C2FBDDDAC9}"/>
          </ac:spMkLst>
        </pc:spChg>
      </pc:sldChg>
      <pc:sldChg chg="modSp add">
        <pc:chgData name="Jeroen Bosems" userId="2aba9589-e780-44a2-99c2-bbe8457aa849" providerId="ADAL" clId="{302AA83C-E261-47B9-A08A-459BD1533691}" dt="2019-04-15T11:41:48.924" v="852" actId="20577"/>
        <pc:sldMkLst>
          <pc:docMk/>
          <pc:sldMk cId="3077575691" sldId="303"/>
        </pc:sldMkLst>
        <pc:spChg chg="mod">
          <ac:chgData name="Jeroen Bosems" userId="2aba9589-e780-44a2-99c2-bbe8457aa849" providerId="ADAL" clId="{302AA83C-E261-47B9-A08A-459BD1533691}" dt="2019-04-15T11:41:48.924" v="852" actId="20577"/>
          <ac:spMkLst>
            <pc:docMk/>
            <pc:sldMk cId="3077575691" sldId="303"/>
            <ac:spMk id="248" creationId="{00000000-0000-0000-0000-000000000000}"/>
          </ac:spMkLst>
        </pc:spChg>
      </pc:sldChg>
      <pc:sldChg chg="addSp delSp modSp add">
        <pc:chgData name="Jeroen Bosems" userId="2aba9589-e780-44a2-99c2-bbe8457aa849" providerId="ADAL" clId="{302AA83C-E261-47B9-A08A-459BD1533691}" dt="2019-04-15T11:44:20.573" v="917" actId="1076"/>
        <pc:sldMkLst>
          <pc:docMk/>
          <pc:sldMk cId="375096386" sldId="304"/>
        </pc:sldMkLst>
        <pc:spChg chg="mod">
          <ac:chgData name="Jeroen Bosems" userId="2aba9589-e780-44a2-99c2-bbe8457aa849" providerId="ADAL" clId="{302AA83C-E261-47B9-A08A-459BD1533691}" dt="2019-04-15T11:43:23.379" v="908" actId="20577"/>
          <ac:spMkLst>
            <pc:docMk/>
            <pc:sldMk cId="375096386" sldId="304"/>
            <ac:spMk id="3" creationId="{6EF45692-68B7-4C91-B8C6-9B94B31A6211}"/>
          </ac:spMkLst>
        </pc:spChg>
        <pc:spChg chg="del">
          <ac:chgData name="Jeroen Bosems" userId="2aba9589-e780-44a2-99c2-bbe8457aa849" providerId="ADAL" clId="{302AA83C-E261-47B9-A08A-459BD1533691}" dt="2019-04-15T11:43:33.555" v="909" actId="478"/>
          <ac:spMkLst>
            <pc:docMk/>
            <pc:sldMk cId="375096386" sldId="304"/>
            <ac:spMk id="4" creationId="{6A8D9C87-BF1E-4FDC-A5AB-37C2FBDDDAC9}"/>
          </ac:spMkLst>
        </pc:spChg>
        <pc:spChg chg="add del mod">
          <ac:chgData name="Jeroen Bosems" userId="2aba9589-e780-44a2-99c2-bbe8457aa849" providerId="ADAL" clId="{302AA83C-E261-47B9-A08A-459BD1533691}" dt="2019-04-15T11:43:35.687" v="910" actId="478"/>
          <ac:spMkLst>
            <pc:docMk/>
            <pc:sldMk cId="375096386" sldId="304"/>
            <ac:spMk id="7" creationId="{B4425309-27BA-4A29-8656-3DB34FCDE86C}"/>
          </ac:spMkLst>
        </pc:spChg>
        <pc:picChg chg="add mod">
          <ac:chgData name="Jeroen Bosems" userId="2aba9589-e780-44a2-99c2-bbe8457aa849" providerId="ADAL" clId="{302AA83C-E261-47B9-A08A-459BD1533691}" dt="2019-04-15T11:44:20.573" v="917" actId="1076"/>
          <ac:picMkLst>
            <pc:docMk/>
            <pc:sldMk cId="375096386" sldId="304"/>
            <ac:picMk id="8" creationId="{6C861AA1-5A4F-4323-9F94-4332B425E7DA}"/>
          </ac:picMkLst>
        </pc:picChg>
      </pc:sldChg>
      <pc:sldChg chg="addSp delSp modSp add">
        <pc:chgData name="Jeroen Bosems" userId="2aba9589-e780-44a2-99c2-bbe8457aa849" providerId="ADAL" clId="{302AA83C-E261-47B9-A08A-459BD1533691}" dt="2019-04-15T11:47:59.790" v="1066" actId="478"/>
        <pc:sldMkLst>
          <pc:docMk/>
          <pc:sldMk cId="3740822372" sldId="305"/>
        </pc:sldMkLst>
        <pc:spChg chg="del mod">
          <ac:chgData name="Jeroen Bosems" userId="2aba9589-e780-44a2-99c2-bbe8457aa849" providerId="ADAL" clId="{302AA83C-E261-47B9-A08A-459BD1533691}" dt="2019-04-15T11:47:55.471" v="1065" actId="478"/>
          <ac:spMkLst>
            <pc:docMk/>
            <pc:sldMk cId="3740822372" sldId="305"/>
            <ac:spMk id="3" creationId="{8A132661-BFAF-4780-AEAD-214582C9CE41}"/>
          </ac:spMkLst>
        </pc:spChg>
        <pc:spChg chg="mod">
          <ac:chgData name="Jeroen Bosems" userId="2aba9589-e780-44a2-99c2-bbe8457aa849" providerId="ADAL" clId="{302AA83C-E261-47B9-A08A-459BD1533691}" dt="2019-04-15T11:46:21.147" v="1061" actId="20577"/>
          <ac:spMkLst>
            <pc:docMk/>
            <pc:sldMk cId="3740822372" sldId="305"/>
            <ac:spMk id="4" creationId="{CBDE328D-ECFD-4302-83E7-D08CF9B338F7}"/>
          </ac:spMkLst>
        </pc:spChg>
        <pc:spChg chg="add del mod">
          <ac:chgData name="Jeroen Bosems" userId="2aba9589-e780-44a2-99c2-bbe8457aa849" providerId="ADAL" clId="{302AA83C-E261-47B9-A08A-459BD1533691}" dt="2019-04-15T11:47:59.790" v="1066" actId="478"/>
          <ac:spMkLst>
            <pc:docMk/>
            <pc:sldMk cId="3740822372" sldId="305"/>
            <ac:spMk id="8" creationId="{43114CFC-129C-4310-B87A-F312339BD392}"/>
          </ac:spMkLst>
        </pc:spChg>
        <pc:picChg chg="add mod">
          <ac:chgData name="Jeroen Bosems" userId="2aba9589-e780-44a2-99c2-bbe8457aa849" providerId="ADAL" clId="{302AA83C-E261-47B9-A08A-459BD1533691}" dt="2019-04-15T11:47:06.443" v="1064" actId="1076"/>
          <ac:picMkLst>
            <pc:docMk/>
            <pc:sldMk cId="3740822372" sldId="305"/>
            <ac:picMk id="6" creationId="{CFBBDCA6-8AC7-4ADA-B2E2-2BB9513C505F}"/>
          </ac:picMkLst>
        </pc:picChg>
      </pc:sldChg>
      <pc:sldChg chg="addSp delSp modSp add">
        <pc:chgData name="Jeroen Bosems" userId="2aba9589-e780-44a2-99c2-bbe8457aa849" providerId="ADAL" clId="{302AA83C-E261-47B9-A08A-459BD1533691}" dt="2019-04-15T11:54:50.121" v="1119" actId="20577"/>
        <pc:sldMkLst>
          <pc:docMk/>
          <pc:sldMk cId="991213880" sldId="306"/>
        </pc:sldMkLst>
        <pc:spChg chg="del">
          <ac:chgData name="Jeroen Bosems" userId="2aba9589-e780-44a2-99c2-bbe8457aa849" providerId="ADAL" clId="{302AA83C-E261-47B9-A08A-459BD1533691}" dt="2019-04-15T11:52:05.090" v="1070" actId="478"/>
          <ac:spMkLst>
            <pc:docMk/>
            <pc:sldMk cId="991213880" sldId="306"/>
            <ac:spMk id="3" creationId="{ADE1B1FA-08E5-43EF-A463-ED42FA4E99F2}"/>
          </ac:spMkLst>
        </pc:spChg>
        <pc:spChg chg="mod">
          <ac:chgData name="Jeroen Bosems" userId="2aba9589-e780-44a2-99c2-bbe8457aa849" providerId="ADAL" clId="{302AA83C-E261-47B9-A08A-459BD1533691}" dt="2019-04-15T11:52:39.217" v="1080" actId="20577"/>
          <ac:spMkLst>
            <pc:docMk/>
            <pc:sldMk cId="991213880" sldId="306"/>
            <ac:spMk id="4" creationId="{6224EDE4-9DF1-4F5D-AC41-CD6ADD08278D}"/>
          </ac:spMkLst>
        </pc:spChg>
        <pc:spChg chg="add mod">
          <ac:chgData name="Jeroen Bosems" userId="2aba9589-e780-44a2-99c2-bbe8457aa849" providerId="ADAL" clId="{302AA83C-E261-47B9-A08A-459BD1533691}" dt="2019-04-15T11:54:50.121" v="1119" actId="20577"/>
          <ac:spMkLst>
            <pc:docMk/>
            <pc:sldMk cId="991213880" sldId="306"/>
            <ac:spMk id="7" creationId="{D58A5C4B-95A9-41BF-90FE-FF5C7DCE2474}"/>
          </ac:spMkLst>
        </pc:spChg>
        <pc:picChg chg="add mod">
          <ac:chgData name="Jeroen Bosems" userId="2aba9589-e780-44a2-99c2-bbe8457aa849" providerId="ADAL" clId="{302AA83C-E261-47B9-A08A-459BD1533691}" dt="2019-04-15T11:52:34.805" v="1077" actId="1076"/>
          <ac:picMkLst>
            <pc:docMk/>
            <pc:sldMk cId="991213880" sldId="306"/>
            <ac:picMk id="6" creationId="{FF90C34E-E1AC-4CF9-8A0D-F5CFCF155E10}"/>
          </ac:picMkLst>
        </pc:picChg>
      </pc:sldChg>
      <pc:sldChg chg="modSp add">
        <pc:chgData name="Jeroen Bosems" userId="2aba9589-e780-44a2-99c2-bbe8457aa849" providerId="ADAL" clId="{302AA83C-E261-47B9-A08A-459BD1533691}" dt="2019-04-15T11:55:44.582" v="1184" actId="20577"/>
        <pc:sldMkLst>
          <pc:docMk/>
          <pc:sldMk cId="2104925776" sldId="307"/>
        </pc:sldMkLst>
        <pc:spChg chg="mod">
          <ac:chgData name="Jeroen Bosems" userId="2aba9589-e780-44a2-99c2-bbe8457aa849" providerId="ADAL" clId="{302AA83C-E261-47B9-A08A-459BD1533691}" dt="2019-04-15T11:55:44.582" v="1184" actId="20577"/>
          <ac:spMkLst>
            <pc:docMk/>
            <pc:sldMk cId="2104925776" sldId="307"/>
            <ac:spMk id="4" creationId="{6224EDE4-9DF1-4F5D-AC41-CD6ADD08278D}"/>
          </ac:spMkLst>
        </pc:spChg>
      </pc:sldChg>
      <pc:sldChg chg="modSp add">
        <pc:chgData name="Jeroen Bosems" userId="2aba9589-e780-44a2-99c2-bbe8457aa849" providerId="ADAL" clId="{302AA83C-E261-47B9-A08A-459BD1533691}" dt="2019-04-15T11:55:17.013" v="1127" actId="20577"/>
        <pc:sldMkLst>
          <pc:docMk/>
          <pc:sldMk cId="2425059670" sldId="309"/>
        </pc:sldMkLst>
        <pc:spChg chg="mod">
          <ac:chgData name="Jeroen Bosems" userId="2aba9589-e780-44a2-99c2-bbe8457aa849" providerId="ADAL" clId="{302AA83C-E261-47B9-A08A-459BD1533691}" dt="2019-04-15T11:55:17.013" v="1127" actId="20577"/>
          <ac:spMkLst>
            <pc:docMk/>
            <pc:sldMk cId="2425059670" sldId="309"/>
            <ac:spMk id="248" creationId="{00000000-0000-0000-0000-000000000000}"/>
          </ac:spMkLst>
        </pc:spChg>
      </pc:sldChg>
      <pc:sldChg chg="addSp delSp modSp add">
        <pc:chgData name="Jeroen Bosems" userId="2aba9589-e780-44a2-99c2-bbe8457aa849" providerId="ADAL" clId="{302AA83C-E261-47B9-A08A-459BD1533691}" dt="2019-04-15T11:59:20.678" v="1202"/>
        <pc:sldMkLst>
          <pc:docMk/>
          <pc:sldMk cId="2002382425" sldId="310"/>
        </pc:sldMkLst>
        <pc:spChg chg="del">
          <ac:chgData name="Jeroen Bosems" userId="2aba9589-e780-44a2-99c2-bbe8457aa849" providerId="ADAL" clId="{302AA83C-E261-47B9-A08A-459BD1533691}" dt="2019-04-15T11:56:23.418" v="1187" actId="478"/>
          <ac:spMkLst>
            <pc:docMk/>
            <pc:sldMk cId="2002382425" sldId="310"/>
            <ac:spMk id="248" creationId="{00000000-0000-0000-0000-000000000000}"/>
          </ac:spMkLst>
        </pc:spChg>
        <pc:picChg chg="add mod">
          <ac:chgData name="Jeroen Bosems" userId="2aba9589-e780-44a2-99c2-bbe8457aa849" providerId="ADAL" clId="{302AA83C-E261-47B9-A08A-459BD1533691}" dt="2019-04-15T11:58:58.226" v="1198" actId="1076"/>
          <ac:picMkLst>
            <pc:docMk/>
            <pc:sldMk cId="2002382425" sldId="310"/>
            <ac:picMk id="4" creationId="{D66F930F-0CE1-4DCF-8E47-E6DF3120811B}"/>
          </ac:picMkLst>
        </pc:picChg>
        <pc:picChg chg="add del">
          <ac:chgData name="Jeroen Bosems" userId="2aba9589-e780-44a2-99c2-bbe8457aa849" providerId="ADAL" clId="{302AA83C-E261-47B9-A08A-459BD1533691}" dt="2019-04-15T11:59:20.678" v="1202"/>
          <ac:picMkLst>
            <pc:docMk/>
            <pc:sldMk cId="2002382425" sldId="310"/>
            <ac:picMk id="5" creationId="{328772FC-7715-486C-8802-0E66DFD42D86}"/>
          </ac:picMkLst>
        </pc:picChg>
      </pc:sldChg>
      <pc:sldChg chg="delSp modSp add">
        <pc:chgData name="Jeroen Bosems" userId="2aba9589-e780-44a2-99c2-bbe8457aa849" providerId="ADAL" clId="{302AA83C-E261-47B9-A08A-459BD1533691}" dt="2019-04-15T12:01:34.980" v="1250" actId="20577"/>
        <pc:sldMkLst>
          <pc:docMk/>
          <pc:sldMk cId="530596220" sldId="311"/>
        </pc:sldMkLst>
        <pc:spChg chg="mod">
          <ac:chgData name="Jeroen Bosems" userId="2aba9589-e780-44a2-99c2-bbe8457aa849" providerId="ADAL" clId="{302AA83C-E261-47B9-A08A-459BD1533691}" dt="2019-04-15T12:01:34.980" v="1250" actId="20577"/>
          <ac:spMkLst>
            <pc:docMk/>
            <pc:sldMk cId="530596220" sldId="311"/>
            <ac:spMk id="3" creationId="{587C8E46-6815-4E28-A715-B940DBDFA32D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70" creationId="{222344A3-DE97-4E81-A12F-E4666BB5414D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71" creationId="{51EC5F64-A6CC-4390-B407-8C43498582F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72" creationId="{6ABC0427-9443-48FB-882F-B4F7B09A06C1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73" creationId="{7E0EAF24-EF57-4B68-A008-C984AAC2D792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74" creationId="{D175DA10-1F0E-4B60-96C8-69821B462C7F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84" creationId="{00C2CAE4-B2DE-4209-9A05-32226EF26539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0" creationId="{A9A25EAD-DC72-4F45-9A32-74A6AAEFEEB1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1" creationId="{C7B7D2D7-D9B2-4732-B327-4677FB6F3D6A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2" creationId="{31E7ED67-D882-4D64-95C2-372222661677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3" creationId="{A5D92FB5-8326-4756-AD5A-1CE3547F8B15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4" creationId="{5A71F612-80B6-460A-95D4-C3FFEDB0F146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5" creationId="{6BB156B9-746A-49B0-BBDD-9038ED513C60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6" creationId="{27FECA1E-5F36-49F0-ACB6-0C7D9CF916F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7" creationId="{D80566D4-B01B-4E8B-8EA7-29232BEAA6C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8" creationId="{B36351AB-23BC-42A1-938F-4ECA9C34D3F3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99" creationId="{244ADCFE-B9BB-4019-ABBC-EAFE1592126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0" creationId="{E3AB42EC-E7D8-4563-928D-33376D8A447D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1" creationId="{CD7C7EC0-C1AE-4BF9-B73D-1317A4FE2E1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2" creationId="{251B5145-5538-48AE-97ED-5B3965E36652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3" creationId="{DE2C485A-2692-432F-AAF2-CC21DDD65304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4" creationId="{5CE6C900-01B8-4155-AF92-EA7824B1977F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5" creationId="{5D535E4D-150E-4DE8-B71B-FB51D84C83B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6" creationId="{5357B23B-A863-4831-865B-E1BFFEF623C1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7" creationId="{B1EFA8B8-BE77-4089-A078-FC890CC9F31A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8" creationId="{96BEFFA1-1FE1-4BE2-BFB5-690CB723DE78}"/>
          </ac:spMkLst>
        </pc:spChg>
        <pc:spChg chg="del">
          <ac:chgData name="Jeroen Bosems" userId="2aba9589-e780-44a2-99c2-bbe8457aa849" providerId="ADAL" clId="{302AA83C-E261-47B9-A08A-459BD1533691}" dt="2019-04-15T12:01:21.845" v="1204" actId="478"/>
          <ac:spMkLst>
            <pc:docMk/>
            <pc:sldMk cId="530596220" sldId="311"/>
            <ac:spMk id="109" creationId="{2B5C41F0-00F8-4CE5-BB61-0D13B83482BE}"/>
          </ac:spMkLst>
        </pc:spChg>
      </pc:sldChg>
      <pc:sldChg chg="add">
        <pc:chgData name="Jeroen Bosems" userId="2aba9589-e780-44a2-99c2-bbe8457aa849" providerId="ADAL" clId="{302AA83C-E261-47B9-A08A-459BD1533691}" dt="2019-04-15T12:01:41.243" v="1251"/>
        <pc:sldMkLst>
          <pc:docMk/>
          <pc:sldMk cId="2671802898" sldId="312"/>
        </pc:sldMkLst>
      </pc:sldChg>
      <pc:sldMasterChg chg="addSldLayout delSldLayout">
        <pc:chgData name="Jeroen Bosems" userId="2aba9589-e780-44a2-99c2-bbe8457aa849" providerId="ADAL" clId="{302AA83C-E261-47B9-A08A-459BD1533691}" dt="2019-04-15T11:33:34.256" v="555" actId="2696"/>
        <pc:sldMasterMkLst>
          <pc:docMk/>
          <pc:sldMasterMk cId="0" sldId="2147483657"/>
        </pc:sldMasterMkLst>
        <pc:sldLayoutChg chg="add del">
          <pc:chgData name="Jeroen Bosems" userId="2aba9589-e780-44a2-99c2-bbe8457aa849" providerId="ADAL" clId="{302AA83C-E261-47B9-A08A-459BD1533691}" dt="2019-04-15T11:33:33.670" v="525" actId="2696"/>
          <pc:sldLayoutMkLst>
            <pc:docMk/>
            <pc:sldMasterMk cId="0" sldId="2147483657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Introduction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, my </a:t>
            </a:r>
            <a:r>
              <a:rPr lang="nb-NO" dirty="0" err="1"/>
              <a:t>work</a:t>
            </a:r>
            <a:r>
              <a:rPr lang="nb-NO" dirty="0"/>
              <a:t> at </a:t>
            </a:r>
            <a:r>
              <a:rPr lang="nb-NO" dirty="0" err="1"/>
              <a:t>Inmeta</a:t>
            </a:r>
            <a:r>
              <a:rPr lang="nb-NO" dirty="0"/>
              <a:t> </a:t>
            </a:r>
            <a:r>
              <a:rPr lang="nb-NO" dirty="0" err="1"/>
              <a:t>Consulting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I </a:t>
            </a:r>
            <a:r>
              <a:rPr lang="nb-NO" dirty="0" err="1"/>
              <a:t>came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field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lecture</a:t>
            </a:r>
            <a:r>
              <a:rPr lang="nb-NO" dirty="0"/>
              <a:t> is </a:t>
            </a:r>
            <a:r>
              <a:rPr lang="nb-NO" dirty="0" err="1"/>
              <a:t>about</a:t>
            </a:r>
            <a:r>
              <a:rPr lang="nb-NO" dirty="0"/>
              <a:t>, setting up a </a:t>
            </a:r>
            <a:r>
              <a:rPr lang="nb-NO" dirty="0" err="1"/>
              <a:t>framework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pillars</a:t>
            </a:r>
            <a:r>
              <a:rPr lang="nb-NO" dirty="0"/>
              <a:t> in </a:t>
            </a:r>
            <a:r>
              <a:rPr lang="nb-NO" dirty="0" err="1"/>
              <a:t>developing</a:t>
            </a:r>
            <a:r>
              <a:rPr lang="nb-NO" dirty="0"/>
              <a:t> BI </a:t>
            </a:r>
            <a:r>
              <a:rPr lang="nb-NO" dirty="0" err="1"/>
              <a:t>solutions</a:t>
            </a:r>
            <a:r>
              <a:rPr lang="nb-NO" dirty="0"/>
              <a:t> in an Agile </a:t>
            </a:r>
            <a:r>
              <a:rPr lang="nb-NO" dirty="0" err="1"/>
              <a:t>way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lecture</a:t>
            </a:r>
            <a:r>
              <a:rPr lang="nb-NO" dirty="0"/>
              <a:t> is NOT </a:t>
            </a:r>
            <a:r>
              <a:rPr lang="nb-NO" dirty="0" err="1"/>
              <a:t>about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is not an ultimate </a:t>
            </a:r>
            <a:r>
              <a:rPr lang="nb-NO" dirty="0" err="1"/>
              <a:t>answer</a:t>
            </a:r>
            <a:r>
              <a:rPr lang="nb-NO" dirty="0"/>
              <a:t> and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develop</a:t>
            </a:r>
            <a:r>
              <a:rPr lang="nb-NO" dirty="0"/>
              <a:t> over time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1:50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? (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zelda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NES)</a:t>
            </a:r>
          </a:p>
          <a:p>
            <a:pPr lvl="1"/>
            <a:r>
              <a:rPr lang="nb-NO" dirty="0" err="1"/>
              <a:t>Nope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a prototype for </a:t>
            </a:r>
            <a:r>
              <a:rPr lang="nb-NO" dirty="0" err="1"/>
              <a:t>Breath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wild</a:t>
            </a:r>
            <a:endParaRPr lang="nb-NO" dirty="0"/>
          </a:p>
          <a:p>
            <a:pPr lvl="0"/>
            <a:r>
              <a:rPr lang="nb-NO" dirty="0"/>
              <a:t>How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concrete</a:t>
            </a:r>
            <a:r>
              <a:rPr lang="nb-NO" dirty="0"/>
              <a:t> and </a:t>
            </a:r>
            <a:r>
              <a:rPr lang="nb-NO" dirty="0" err="1"/>
              <a:t>tangible</a:t>
            </a:r>
            <a:r>
              <a:rPr lang="nb-NO" dirty="0"/>
              <a:t> </a:t>
            </a:r>
            <a:r>
              <a:rPr lang="nb-NO" dirty="0" err="1"/>
              <a:t>allows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to </a:t>
            </a:r>
            <a:r>
              <a:rPr lang="nb-NO" dirty="0" err="1"/>
              <a:t>interact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solution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there</a:t>
            </a:r>
            <a:endParaRPr lang="nb-NO" dirty="0"/>
          </a:p>
          <a:p>
            <a:pPr lvl="0"/>
            <a:r>
              <a:rPr lang="nb-NO" dirty="0" err="1"/>
              <a:t>Sharing</a:t>
            </a:r>
            <a:r>
              <a:rPr lang="nb-NO" dirty="0"/>
              <a:t>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business </a:t>
            </a:r>
            <a:r>
              <a:rPr lang="nb-NO" dirty="0" err="1"/>
              <a:t>users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prototype is </a:t>
            </a:r>
            <a:r>
              <a:rPr lang="nb-NO" dirty="0" err="1"/>
              <a:t>approved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has </a:t>
            </a:r>
            <a:r>
              <a:rPr lang="nb-NO" dirty="0" err="1"/>
              <a:t>comitted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form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final </a:t>
            </a:r>
            <a:r>
              <a:rPr lang="nb-NO" dirty="0" err="1"/>
              <a:t>prodoct</a:t>
            </a:r>
            <a:endParaRPr lang="nb-NO" dirty="0"/>
          </a:p>
          <a:p>
            <a:pPr lvl="0"/>
            <a:r>
              <a:rPr lang="nb-NO" dirty="0"/>
              <a:t>19:55</a:t>
            </a:r>
          </a:p>
        </p:txBody>
      </p:sp>
    </p:spTree>
    <p:extLst>
      <p:ext uri="{BB962C8B-B14F-4D97-AF65-F5344CB8AC3E}">
        <p14:creationId xmlns:p14="http://schemas.microsoft.com/office/powerpoint/2010/main" val="2848119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reporting</a:t>
            </a:r>
            <a:r>
              <a:rPr lang="nb-NO" dirty="0"/>
              <a:t> is so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prototypable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Excel is so </a:t>
            </a:r>
            <a:r>
              <a:rPr lang="nb-NO" dirty="0" err="1"/>
              <a:t>useful</a:t>
            </a:r>
            <a:r>
              <a:rPr lang="nb-NO" dirty="0"/>
              <a:t> to do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things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field</a:t>
            </a:r>
            <a:r>
              <a:rPr lang="nb-NO" dirty="0"/>
              <a:t> is </a:t>
            </a:r>
            <a:r>
              <a:rPr lang="nb-NO" dirty="0" err="1"/>
              <a:t>detailed</a:t>
            </a:r>
            <a:r>
              <a:rPr lang="nb-NO" dirty="0"/>
              <a:t> in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pages</a:t>
            </a:r>
            <a:r>
              <a:rPr lang="nb-NO" dirty="0"/>
              <a:t> (</a:t>
            </a:r>
            <a:r>
              <a:rPr lang="nb-NO" dirty="0" err="1"/>
              <a:t>formulas</a:t>
            </a:r>
            <a:r>
              <a:rPr lang="nb-NO" dirty="0"/>
              <a:t> </a:t>
            </a:r>
            <a:r>
              <a:rPr lang="nb-NO" dirty="0" err="1"/>
              <a:t>etc</a:t>
            </a:r>
            <a:r>
              <a:rPr lang="nb-NO" dirty="0"/>
              <a:t>)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format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</a:t>
            </a:r>
            <a:r>
              <a:rPr lang="nb-NO" dirty="0" err="1"/>
              <a:t>allows</a:t>
            </a:r>
            <a:r>
              <a:rPr lang="nb-NO" dirty="0"/>
              <a:t> for a </a:t>
            </a:r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updating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live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More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later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21:55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a </a:t>
            </a:r>
            <a:r>
              <a:rPr lang="nb-NO" dirty="0" err="1"/>
              <a:t>proof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concept</a:t>
            </a:r>
            <a:r>
              <a:rPr lang="nb-NO" dirty="0"/>
              <a:t> is </a:t>
            </a:r>
            <a:r>
              <a:rPr lang="nb-NO" dirty="0" err="1"/>
              <a:t>often</a:t>
            </a:r>
            <a:r>
              <a:rPr lang="nb-NO" dirty="0"/>
              <a:t> a first </a:t>
            </a:r>
            <a:r>
              <a:rPr lang="nb-NO" dirty="0" err="1"/>
              <a:t>step</a:t>
            </a:r>
            <a:endParaRPr lang="nb-NO" dirty="0"/>
          </a:p>
          <a:p>
            <a:pPr lvl="0"/>
            <a:r>
              <a:rPr lang="nb-NO" dirty="0" err="1"/>
              <a:t>Mention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limits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proof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concept</a:t>
            </a:r>
            <a:r>
              <a:rPr lang="nb-NO" dirty="0"/>
              <a:t>,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it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to be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rebuilding</a:t>
            </a:r>
            <a:endParaRPr lang="nb-NO" dirty="0"/>
          </a:p>
          <a:p>
            <a:pPr lvl="0"/>
            <a:r>
              <a:rPr lang="nb-NO" dirty="0" err="1"/>
              <a:t>Proof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focusses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delivering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stream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start </a:t>
            </a:r>
            <a:r>
              <a:rPr lang="nb-NO" dirty="0" err="1"/>
              <a:t>using</a:t>
            </a:r>
            <a:r>
              <a:rPr lang="nb-NO" dirty="0"/>
              <a:t>, and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to </a:t>
            </a:r>
            <a:r>
              <a:rPr lang="nb-NO" dirty="0" err="1"/>
              <a:t>expand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</a:t>
            </a:r>
            <a:r>
              <a:rPr lang="nb-NO" dirty="0" err="1"/>
              <a:t>iterations</a:t>
            </a:r>
            <a:endParaRPr lang="nb-NO" dirty="0"/>
          </a:p>
          <a:p>
            <a:pPr lvl="0"/>
            <a:r>
              <a:rPr lang="nb-NO" dirty="0"/>
              <a:t>24:10</a:t>
            </a:r>
          </a:p>
        </p:txBody>
      </p:sp>
    </p:spTree>
    <p:extLst>
      <p:ext uri="{BB962C8B-B14F-4D97-AF65-F5344CB8AC3E}">
        <p14:creationId xmlns:p14="http://schemas.microsoft.com/office/powerpoint/2010/main" val="20613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BI </a:t>
            </a:r>
            <a:r>
              <a:rPr lang="nb-NO" dirty="0" err="1"/>
              <a:t>developments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deliver an </a:t>
            </a:r>
            <a:r>
              <a:rPr lang="nb-NO" dirty="0" err="1"/>
              <a:t>entire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chain</a:t>
            </a:r>
            <a:r>
              <a:rPr lang="nb-NO" dirty="0"/>
              <a:t> in </a:t>
            </a:r>
            <a:r>
              <a:rPr lang="nb-NO" dirty="0" err="1"/>
              <a:t>one</a:t>
            </a:r>
            <a:r>
              <a:rPr lang="nb-NO" dirty="0"/>
              <a:t> og</a:t>
            </a:r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testing is an </a:t>
            </a:r>
            <a:r>
              <a:rPr lang="nb-NO" dirty="0" err="1"/>
              <a:t>issue</a:t>
            </a:r>
            <a:r>
              <a:rPr lang="nb-NO" dirty="0"/>
              <a:t> due to </a:t>
            </a:r>
            <a:r>
              <a:rPr lang="nb-NO" dirty="0" err="1"/>
              <a:t>this</a:t>
            </a:r>
            <a:r>
              <a:rPr lang="nb-NO" dirty="0"/>
              <a:t> same </a:t>
            </a:r>
            <a:r>
              <a:rPr lang="nb-NO" dirty="0" err="1"/>
              <a:t>situation</a:t>
            </a:r>
            <a:endParaRPr lang="nb-NO" dirty="0"/>
          </a:p>
          <a:p>
            <a:r>
              <a:rPr lang="nb-NO" dirty="0"/>
              <a:t>Note </a:t>
            </a:r>
            <a:r>
              <a:rPr lang="nb-NO" dirty="0" err="1"/>
              <a:t>that</a:t>
            </a:r>
            <a:r>
              <a:rPr lang="nb-NO" dirty="0"/>
              <a:t> in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domains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microservices and </a:t>
            </a:r>
            <a:r>
              <a:rPr lang="nb-NO" dirty="0" err="1"/>
              <a:t>that</a:t>
            </a:r>
            <a:r>
              <a:rPr lang="nb-NO" dirty="0"/>
              <a:t> BI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helped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principles</a:t>
            </a:r>
            <a:endParaRPr lang="nb-NO" dirty="0"/>
          </a:p>
          <a:p>
            <a:r>
              <a:rPr lang="nb-NO" dirty="0"/>
              <a:t>26:30</a:t>
            </a:r>
          </a:p>
        </p:txBody>
      </p:sp>
    </p:spTree>
    <p:extLst>
      <p:ext uri="{BB962C8B-B14F-4D97-AF65-F5344CB8AC3E}">
        <p14:creationId xmlns:p14="http://schemas.microsoft.com/office/powerpoint/2010/main" val="2437915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inverse </a:t>
            </a:r>
            <a:r>
              <a:rPr lang="nb-NO" dirty="0" err="1"/>
              <a:t>engineering</a:t>
            </a:r>
            <a:r>
              <a:rPr lang="nb-NO" dirty="0"/>
              <a:t> is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your</a:t>
            </a:r>
            <a:r>
              <a:rPr lang="nb-NO" dirty="0"/>
              <a:t> goal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back from </a:t>
            </a:r>
            <a:r>
              <a:rPr lang="nb-NO" dirty="0" err="1"/>
              <a:t>there</a:t>
            </a:r>
            <a:endParaRPr lang="nb-NO" dirty="0"/>
          </a:p>
          <a:p>
            <a:r>
              <a:rPr lang="nb-NO" dirty="0"/>
              <a:t>This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up </a:t>
            </a:r>
            <a:r>
              <a:rPr lang="nb-NO" dirty="0" err="1"/>
              <a:t>infrastructure</a:t>
            </a:r>
            <a:r>
              <a:rPr lang="nb-NO" dirty="0"/>
              <a:t>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not </a:t>
            </a:r>
            <a:r>
              <a:rPr lang="nb-NO" dirty="0" err="1"/>
              <a:t>needed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PoC</a:t>
            </a:r>
            <a:r>
              <a:rPr lang="nb-NO" dirty="0"/>
              <a:t> or </a:t>
            </a:r>
            <a:r>
              <a:rPr lang="nb-NO" dirty="0" err="1"/>
              <a:t>PoV</a:t>
            </a:r>
            <a:r>
              <a:rPr lang="nb-NO" dirty="0"/>
              <a:t> (and as </a:t>
            </a:r>
            <a:r>
              <a:rPr lang="nb-NO" dirty="0" err="1"/>
              <a:t>such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a </a:t>
            </a:r>
            <a:r>
              <a:rPr lang="nb-NO" dirty="0" err="1"/>
              <a:t>power</a:t>
            </a:r>
            <a:r>
              <a:rPr lang="nb-NO" dirty="0"/>
              <a:t> BI report </a:t>
            </a:r>
            <a:r>
              <a:rPr lang="nb-NO" dirty="0" err="1"/>
              <a:t>requires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)</a:t>
            </a:r>
          </a:p>
          <a:p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</a:t>
            </a:r>
            <a:r>
              <a:rPr lang="nb-NO" dirty="0" err="1"/>
              <a:t>value</a:t>
            </a:r>
            <a:r>
              <a:rPr lang="nb-NO" dirty="0"/>
              <a:t> as a first </a:t>
            </a:r>
            <a:r>
              <a:rPr lang="nb-NO" dirty="0" err="1"/>
              <a:t>you</a:t>
            </a:r>
            <a:r>
              <a:rPr lang="nb-NO" dirty="0"/>
              <a:t> limit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amount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deliverables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, and as </a:t>
            </a:r>
            <a:r>
              <a:rPr lang="nb-NO" dirty="0" err="1"/>
              <a:t>such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isolate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more</a:t>
            </a:r>
          </a:p>
          <a:p>
            <a:r>
              <a:rPr lang="nb-NO" dirty="0"/>
              <a:t>29:00</a:t>
            </a:r>
          </a:p>
        </p:txBody>
      </p:sp>
    </p:spTree>
    <p:extLst>
      <p:ext uri="{BB962C8B-B14F-4D97-AF65-F5344CB8AC3E}">
        <p14:creationId xmlns:p14="http://schemas.microsoft.com/office/powerpoint/2010/main" val="578872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the</a:t>
            </a:r>
            <a:r>
              <a:rPr lang="nb-NO" dirty="0"/>
              <a:t> ideal </a:t>
            </a:r>
            <a:r>
              <a:rPr lang="nb-NO" dirty="0" err="1"/>
              <a:t>situation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able</a:t>
            </a:r>
            <a:r>
              <a:rPr lang="nb-NO" dirty="0"/>
              <a:t> to deliver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Note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deliver to end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layer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seperation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solution</a:t>
            </a:r>
            <a:r>
              <a:rPr lang="nb-NO" dirty="0"/>
              <a:t> and business </a:t>
            </a:r>
            <a:r>
              <a:rPr lang="nb-NO" dirty="0" err="1"/>
              <a:t>layer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Notify</a:t>
            </a:r>
            <a:r>
              <a:rPr lang="nb-NO" dirty="0"/>
              <a:t> </a:t>
            </a:r>
            <a:r>
              <a:rPr lang="nb-NO" dirty="0" err="1"/>
              <a:t>especially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seperate</a:t>
            </a:r>
            <a:r>
              <a:rPr lang="nb-NO" dirty="0"/>
              <a:t> </a:t>
            </a:r>
            <a:r>
              <a:rPr lang="nb-NO" dirty="0" err="1"/>
              <a:t>layer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have a business </a:t>
            </a:r>
            <a:r>
              <a:rPr lang="nb-NO" dirty="0" err="1"/>
              <a:t>value</a:t>
            </a:r>
            <a:r>
              <a:rPr lang="nb-NO" dirty="0"/>
              <a:t> and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provide</a:t>
            </a:r>
            <a:r>
              <a:rPr lang="nb-NO" dirty="0"/>
              <a:t> as a </a:t>
            </a:r>
            <a:r>
              <a:rPr lang="nb-NO" dirty="0" err="1"/>
              <a:t>result</a:t>
            </a:r>
            <a:r>
              <a:rPr lang="nb-NO" dirty="0"/>
              <a:t> a «</a:t>
            </a:r>
            <a:r>
              <a:rPr lang="nb-NO" dirty="0" err="1"/>
              <a:t>consistent</a:t>
            </a:r>
            <a:r>
              <a:rPr lang="nb-NO" dirty="0"/>
              <a:t>» </a:t>
            </a:r>
            <a:r>
              <a:rPr lang="nb-NO" dirty="0" err="1"/>
              <a:t>dataset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experiment</a:t>
            </a:r>
            <a:r>
              <a:rPr lang="nb-NO" dirty="0"/>
              <a:t> </a:t>
            </a:r>
            <a:r>
              <a:rPr lang="nb-NO" dirty="0" err="1"/>
              <a:t>works</a:t>
            </a:r>
            <a:r>
              <a:rPr lang="nb-NO" dirty="0"/>
              <a:t> best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imagine</a:t>
            </a:r>
            <a:r>
              <a:rPr lang="nb-NO" dirty="0"/>
              <a:t> a team </a:t>
            </a:r>
            <a:r>
              <a:rPr lang="nb-NO" dirty="0" err="1"/>
              <a:t>of</a:t>
            </a:r>
            <a:r>
              <a:rPr lang="nb-NO" dirty="0"/>
              <a:t> 50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deliver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, all in different locations (</a:t>
            </a:r>
            <a:r>
              <a:rPr lang="nb-NO" dirty="0" err="1"/>
              <a:t>customer</a:t>
            </a:r>
            <a:r>
              <a:rPr lang="nb-NO" dirty="0"/>
              <a:t> - </a:t>
            </a:r>
            <a:r>
              <a:rPr lang="nb-NO" dirty="0" err="1"/>
              <a:t>supplier</a:t>
            </a:r>
            <a:r>
              <a:rPr lang="nb-NO" dirty="0"/>
              <a:t> </a:t>
            </a:r>
            <a:r>
              <a:rPr lang="nb-NO" dirty="0" err="1"/>
              <a:t>relation</a:t>
            </a:r>
            <a:r>
              <a:rPr lang="nb-NO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32:00</a:t>
            </a:r>
          </a:p>
        </p:txBody>
      </p:sp>
    </p:spTree>
    <p:extLst>
      <p:ext uri="{BB962C8B-B14F-4D97-AF65-F5344CB8AC3E}">
        <p14:creationId xmlns:p14="http://schemas.microsoft.com/office/powerpoint/2010/main" val="262687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from a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perspective</a:t>
            </a:r>
            <a:r>
              <a:rPr lang="nb-NO" dirty="0"/>
              <a:t>,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implement</a:t>
            </a:r>
            <a:r>
              <a:rPr lang="nb-NO" dirty="0"/>
              <a:t> and </a:t>
            </a:r>
            <a:r>
              <a:rPr lang="nb-NO" dirty="0" err="1"/>
              <a:t>changes</a:t>
            </a:r>
            <a:r>
              <a:rPr lang="nb-NO" dirty="0"/>
              <a:t>/</a:t>
            </a:r>
            <a:r>
              <a:rPr lang="nb-NO" dirty="0" err="1"/>
              <a:t>deployments</a:t>
            </a:r>
            <a:r>
              <a:rPr lang="nb-NO" dirty="0"/>
              <a:t> more </a:t>
            </a:r>
            <a:r>
              <a:rPr lang="nb-NO" dirty="0" err="1"/>
              <a:t>managed</a:t>
            </a:r>
            <a:endParaRPr lang="nb-NO" dirty="0"/>
          </a:p>
          <a:p>
            <a:r>
              <a:rPr lang="nb-NO" dirty="0"/>
              <a:t>From a business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makes </a:t>
            </a:r>
            <a:r>
              <a:rPr lang="nb-NO" dirty="0" err="1"/>
              <a:t>projects</a:t>
            </a:r>
            <a:r>
              <a:rPr lang="nb-NO" dirty="0"/>
              <a:t> more </a:t>
            </a:r>
            <a:r>
              <a:rPr lang="nb-NO" dirty="0" err="1"/>
              <a:t>predictable</a:t>
            </a:r>
            <a:r>
              <a:rPr lang="nb-NO" dirty="0"/>
              <a:t> and less </a:t>
            </a:r>
            <a:r>
              <a:rPr lang="nb-NO" dirty="0" err="1"/>
              <a:t>prone</a:t>
            </a:r>
            <a:r>
              <a:rPr lang="nb-NO" dirty="0"/>
              <a:t> to </a:t>
            </a:r>
            <a:r>
              <a:rPr lang="nb-NO" dirty="0" err="1"/>
              <a:t>error</a:t>
            </a:r>
            <a:endParaRPr lang="nb-NO" dirty="0"/>
          </a:p>
          <a:p>
            <a:r>
              <a:rPr lang="nb-NO" dirty="0" err="1"/>
              <a:t>Relate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agile </a:t>
            </a:r>
            <a:r>
              <a:rPr lang="nb-NO" dirty="0" err="1"/>
              <a:t>development</a:t>
            </a:r>
            <a:endParaRPr lang="nb-NO" dirty="0"/>
          </a:p>
          <a:p>
            <a:r>
              <a:rPr lang="nb-NO" dirty="0"/>
              <a:t>Note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importance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team </a:t>
            </a:r>
            <a:r>
              <a:rPr lang="nb-NO" dirty="0" err="1"/>
              <a:t>communications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require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Pillar</a:t>
            </a:r>
            <a:r>
              <a:rPr lang="nb-NO" dirty="0"/>
              <a:t>:</a:t>
            </a:r>
          </a:p>
          <a:p>
            <a:r>
              <a:rPr lang="nb-NO" dirty="0"/>
              <a:t>34:20</a:t>
            </a:r>
          </a:p>
        </p:txBody>
      </p:sp>
    </p:spTree>
    <p:extLst>
      <p:ext uri="{BB962C8B-B14F-4D97-AF65-F5344CB8AC3E}">
        <p14:creationId xmlns:p14="http://schemas.microsoft.com/office/powerpoint/2010/main" val="4211844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a live </a:t>
            </a:r>
            <a:r>
              <a:rPr lang="nb-NO" dirty="0" err="1"/>
              <a:t>document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complete</a:t>
            </a:r>
            <a:r>
              <a:rPr lang="nb-NO" dirty="0"/>
              <a:t> </a:t>
            </a:r>
            <a:r>
              <a:rPr lang="nb-NO" dirty="0" err="1"/>
              <a:t>opposite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endParaRPr lang="nb-NO" dirty="0"/>
          </a:p>
          <a:p>
            <a:r>
              <a:rPr lang="nb-NO" dirty="0"/>
              <a:t>Note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purely</a:t>
            </a:r>
            <a:r>
              <a:rPr lang="nb-NO" dirty="0"/>
              <a:t> a </a:t>
            </a:r>
            <a:r>
              <a:rPr lang="nb-NO" dirty="0" err="1"/>
              <a:t>tool</a:t>
            </a:r>
            <a:r>
              <a:rPr lang="nb-NO" dirty="0"/>
              <a:t> to be used for </a:t>
            </a:r>
            <a:r>
              <a:rPr lang="nb-NO" dirty="0" err="1"/>
              <a:t>internal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team </a:t>
            </a:r>
            <a:r>
              <a:rPr lang="nb-NO" dirty="0" err="1"/>
              <a:t>members</a:t>
            </a:r>
            <a:r>
              <a:rPr lang="nb-NO" dirty="0"/>
              <a:t> and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owners</a:t>
            </a:r>
            <a:r>
              <a:rPr lang="nb-NO" dirty="0"/>
              <a:t>/stakeholders</a:t>
            </a:r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choice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associated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arbitrary</a:t>
            </a:r>
            <a:r>
              <a:rPr lang="nb-NO" dirty="0"/>
              <a:t>, as </a:t>
            </a:r>
            <a:r>
              <a:rPr lang="nb-NO" dirty="0" err="1"/>
              <a:t>long</a:t>
            </a:r>
            <a:r>
              <a:rPr lang="nb-NO" dirty="0"/>
              <a:t> as it:</a:t>
            </a:r>
          </a:p>
          <a:p>
            <a:pPr lvl="1"/>
            <a:r>
              <a:rPr lang="nb-NO" dirty="0"/>
              <a:t>Is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accessible</a:t>
            </a:r>
            <a:r>
              <a:rPr lang="nb-NO" dirty="0"/>
              <a:t> by business </a:t>
            </a:r>
            <a:r>
              <a:rPr lang="nb-NO" dirty="0" err="1"/>
              <a:t>users</a:t>
            </a:r>
            <a:endParaRPr lang="nb-NO" dirty="0"/>
          </a:p>
          <a:p>
            <a:pPr lvl="1"/>
            <a:r>
              <a:rPr lang="nb-NO" dirty="0" err="1"/>
              <a:t>Provides</a:t>
            </a:r>
            <a:r>
              <a:rPr lang="nb-NO" dirty="0"/>
              <a:t> an </a:t>
            </a:r>
            <a:r>
              <a:rPr lang="nb-NO" dirty="0" err="1"/>
              <a:t>easy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require</a:t>
            </a:r>
            <a:r>
              <a:rPr lang="nb-NO" dirty="0"/>
              <a:t> in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knowledge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endParaRPr lang="nb-NO" dirty="0"/>
          </a:p>
          <a:p>
            <a:pPr lvl="1"/>
            <a:r>
              <a:rPr lang="nb-NO" dirty="0" err="1"/>
              <a:t>Preferably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come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costs</a:t>
            </a:r>
            <a:endParaRPr lang="nb-NO" dirty="0"/>
          </a:p>
          <a:p>
            <a:pPr lvl="1"/>
            <a:r>
              <a:rPr lang="nb-NO" dirty="0"/>
              <a:t>Tools </a:t>
            </a:r>
            <a:r>
              <a:rPr lang="nb-NO" dirty="0" err="1"/>
              <a:t>can</a:t>
            </a:r>
            <a:r>
              <a:rPr lang="nb-NO" dirty="0"/>
              <a:t> be for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Bizagi</a:t>
            </a:r>
            <a:r>
              <a:rPr lang="nb-NO" dirty="0"/>
              <a:t> and Excel.</a:t>
            </a:r>
          </a:p>
          <a:p>
            <a:pPr lvl="0"/>
            <a:r>
              <a:rPr lang="nb-NO" dirty="0"/>
              <a:t>35:50</a:t>
            </a:r>
          </a:p>
        </p:txBody>
      </p:sp>
    </p:spTree>
    <p:extLst>
      <p:ext uri="{BB962C8B-B14F-4D97-AF65-F5344CB8AC3E}">
        <p14:creationId xmlns:p14="http://schemas.microsoft.com/office/powerpoint/2010/main" val="143665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personal live </a:t>
            </a:r>
            <a:r>
              <a:rPr lang="nb-NO" dirty="0" err="1"/>
              <a:t>doc</a:t>
            </a:r>
            <a:r>
              <a:rPr lang="nb-NO" dirty="0"/>
              <a:t>, </a:t>
            </a:r>
            <a:r>
              <a:rPr lang="nb-NO" dirty="0" err="1"/>
              <a:t>making</a:t>
            </a:r>
            <a:r>
              <a:rPr lang="nb-NO" dirty="0"/>
              <a:t> a personal planning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discussed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stakeholders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Works </a:t>
            </a:r>
            <a:r>
              <a:rPr lang="nb-NO" dirty="0" err="1"/>
              <a:t>the</a:t>
            </a:r>
            <a:r>
              <a:rPr lang="nb-NO" dirty="0"/>
              <a:t> same for </a:t>
            </a:r>
            <a:r>
              <a:rPr lang="nb-NO" dirty="0" err="1"/>
              <a:t>requirement</a:t>
            </a:r>
            <a:r>
              <a:rPr lang="nb-NO" dirty="0"/>
              <a:t> </a:t>
            </a:r>
            <a:r>
              <a:rPr lang="nb-NO" dirty="0" err="1"/>
              <a:t>documentations</a:t>
            </a:r>
            <a:r>
              <a:rPr lang="nb-NO" dirty="0"/>
              <a:t>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previously</a:t>
            </a:r>
            <a:r>
              <a:rPr lang="nb-NO" dirty="0"/>
              <a:t> used prototype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37:35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8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ease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stakeholder </a:t>
            </a:r>
            <a:r>
              <a:rPr lang="nb-NO" dirty="0" err="1"/>
              <a:t>communication</a:t>
            </a:r>
            <a:endParaRPr lang="nb-NO" dirty="0"/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ability</a:t>
            </a:r>
            <a:r>
              <a:rPr lang="nb-NO" dirty="0"/>
              <a:t> to </a:t>
            </a:r>
            <a:r>
              <a:rPr lang="nb-NO" dirty="0" err="1"/>
              <a:t>share</a:t>
            </a:r>
            <a:r>
              <a:rPr lang="nb-NO" dirty="0"/>
              <a:t>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and business </a:t>
            </a:r>
            <a:r>
              <a:rPr lang="nb-NO" dirty="0" err="1"/>
              <a:t>users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designs and goals up and </a:t>
            </a:r>
            <a:r>
              <a:rPr lang="nb-NO" dirty="0" err="1"/>
              <a:t>running</a:t>
            </a:r>
            <a:endParaRPr lang="nb-NO" dirty="0"/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decreases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road</a:t>
            </a:r>
            <a:r>
              <a:rPr lang="nb-NO" dirty="0"/>
              <a:t> finger </a:t>
            </a:r>
            <a:r>
              <a:rPr lang="nb-NO" dirty="0" err="1"/>
              <a:t>pointing</a:t>
            </a:r>
            <a:r>
              <a:rPr lang="nb-NO" dirty="0"/>
              <a:t> and </a:t>
            </a:r>
            <a:r>
              <a:rPr lang="nb-NO" dirty="0" err="1"/>
              <a:t>bitterness</a:t>
            </a:r>
            <a:endParaRPr lang="nb-NO" dirty="0"/>
          </a:p>
          <a:p>
            <a:r>
              <a:rPr lang="nb-NO" dirty="0"/>
              <a:t>39:35</a:t>
            </a:r>
          </a:p>
        </p:txBody>
      </p:sp>
    </p:spTree>
    <p:extLst>
      <p:ext uri="{BB962C8B-B14F-4D97-AF65-F5344CB8AC3E}">
        <p14:creationId xmlns:p14="http://schemas.microsoft.com/office/powerpoint/2010/main" val="278111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discuss</a:t>
            </a:r>
            <a:endParaRPr lang="nb-NO" dirty="0"/>
          </a:p>
          <a:p>
            <a:pPr lvl="1"/>
            <a:r>
              <a:rPr lang="nb-NO" dirty="0"/>
              <a:t>Agile </a:t>
            </a:r>
            <a:r>
              <a:rPr lang="nb-NO" dirty="0" err="1"/>
              <a:t>Mindset</a:t>
            </a:r>
            <a:endParaRPr lang="nb-NO" dirty="0"/>
          </a:p>
          <a:p>
            <a:pPr lvl="1"/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endParaRPr lang="nb-NO" dirty="0"/>
          </a:p>
          <a:p>
            <a:pPr lvl="1"/>
            <a:r>
              <a:rPr lang="nb-NO" dirty="0" err="1"/>
              <a:t>Isolatable</a:t>
            </a:r>
            <a:r>
              <a:rPr lang="nb-NO" dirty="0"/>
              <a:t> </a:t>
            </a:r>
            <a:r>
              <a:rPr lang="nb-NO" dirty="0" err="1"/>
              <a:t>Deliverables</a:t>
            </a:r>
            <a:endParaRPr lang="nb-NO" dirty="0"/>
          </a:p>
          <a:p>
            <a:pPr lvl="1"/>
            <a:r>
              <a:rPr lang="nb-NO" dirty="0"/>
              <a:t>Live Docs</a:t>
            </a:r>
          </a:p>
          <a:p>
            <a:pPr lvl="1"/>
            <a:r>
              <a:rPr lang="nb-NO" dirty="0"/>
              <a:t>TDD/BDD</a:t>
            </a:r>
          </a:p>
          <a:p>
            <a:pPr lvl="1"/>
            <a:r>
              <a:rPr lang="nb-NO" dirty="0"/>
              <a:t>The Development </a:t>
            </a:r>
            <a:r>
              <a:rPr lang="nb-NO" dirty="0" err="1"/>
              <a:t>Process</a:t>
            </a:r>
            <a:endParaRPr lang="nb-NO" dirty="0"/>
          </a:p>
          <a:p>
            <a:pPr lvl="1"/>
            <a:r>
              <a:rPr lang="nb-NO" dirty="0"/>
              <a:t>3:50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04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positive </a:t>
            </a:r>
            <a:r>
              <a:rPr lang="nb-NO" dirty="0" err="1"/>
              <a:t>applications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live </a:t>
            </a:r>
            <a:r>
              <a:rPr lang="nb-NO" dirty="0" err="1"/>
              <a:t>documentations</a:t>
            </a:r>
            <a:r>
              <a:rPr lang="nb-NO" dirty="0"/>
              <a:t> and not just </a:t>
            </a:r>
            <a:r>
              <a:rPr lang="nb-NO" dirty="0" err="1"/>
              <a:t>the</a:t>
            </a:r>
            <a:r>
              <a:rPr lang="nb-NO" dirty="0"/>
              <a:t> «</a:t>
            </a:r>
            <a:r>
              <a:rPr lang="nb-NO" dirty="0" err="1"/>
              <a:t>covering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ass»</a:t>
            </a:r>
          </a:p>
          <a:p>
            <a:r>
              <a:rPr lang="nb-NO" dirty="0" err="1"/>
              <a:t>Enhancing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willingness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to push for </a:t>
            </a:r>
            <a:r>
              <a:rPr lang="nb-NO" dirty="0" err="1"/>
              <a:t>refactoring</a:t>
            </a:r>
            <a:r>
              <a:rPr lang="nb-NO" dirty="0"/>
              <a:t>/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endParaRPr lang="nb-NO" dirty="0"/>
          </a:p>
          <a:p>
            <a:r>
              <a:rPr lang="nb-NO" dirty="0"/>
              <a:t>Pushes </a:t>
            </a:r>
            <a:r>
              <a:rPr lang="nb-NO" dirty="0" err="1"/>
              <a:t>developers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business </a:t>
            </a:r>
            <a:r>
              <a:rPr lang="nb-NO" dirty="0" err="1"/>
              <a:t>allowing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to understand </a:t>
            </a:r>
            <a:r>
              <a:rPr lang="nb-NO" dirty="0" err="1"/>
              <a:t>the</a:t>
            </a:r>
            <a:r>
              <a:rPr lang="nb-NO" dirty="0"/>
              <a:t> business </a:t>
            </a:r>
            <a:r>
              <a:rPr lang="nb-NO" dirty="0" err="1"/>
              <a:t>needs</a:t>
            </a:r>
            <a:r>
              <a:rPr lang="nb-NO" dirty="0"/>
              <a:t> and </a:t>
            </a:r>
            <a:r>
              <a:rPr lang="nb-NO" dirty="0" err="1"/>
              <a:t>deliberations</a:t>
            </a:r>
            <a:endParaRPr lang="nb-NO" dirty="0"/>
          </a:p>
          <a:p>
            <a:r>
              <a:rPr lang="nb-NO" dirty="0"/>
              <a:t>41:05</a:t>
            </a:r>
          </a:p>
        </p:txBody>
      </p:sp>
    </p:spTree>
    <p:extLst>
      <p:ext uri="{BB962C8B-B14F-4D97-AF65-F5344CB8AC3E}">
        <p14:creationId xmlns:p14="http://schemas.microsoft.com/office/powerpoint/2010/main" val="1440398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desire</a:t>
            </a:r>
            <a:r>
              <a:rPr lang="nb-NO" dirty="0"/>
              <a:t> to make </a:t>
            </a:r>
            <a:r>
              <a:rPr lang="nb-NO" dirty="0" err="1"/>
              <a:t>requirements</a:t>
            </a:r>
            <a:r>
              <a:rPr lang="nb-NO" dirty="0"/>
              <a:t> </a:t>
            </a:r>
            <a:r>
              <a:rPr lang="nb-NO" dirty="0" err="1"/>
              <a:t>explicit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implicit</a:t>
            </a:r>
            <a:endParaRPr lang="nb-NO" dirty="0"/>
          </a:p>
          <a:p>
            <a:r>
              <a:rPr lang="nb-NO" dirty="0"/>
              <a:t>Test driven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sets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unambiguous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be </a:t>
            </a:r>
            <a:r>
              <a:rPr lang="nb-NO" dirty="0" err="1"/>
              <a:t>completed</a:t>
            </a:r>
            <a:r>
              <a:rPr lang="nb-NO" dirty="0"/>
              <a:t> or </a:t>
            </a:r>
            <a:r>
              <a:rPr lang="nb-NO" dirty="0" err="1"/>
              <a:t>incomplete</a:t>
            </a:r>
            <a:endParaRPr lang="nb-NO" dirty="0"/>
          </a:p>
          <a:p>
            <a:r>
              <a:rPr lang="nb-NO" dirty="0" err="1"/>
              <a:t>Behaviour</a:t>
            </a:r>
            <a:r>
              <a:rPr lang="nb-NO" dirty="0"/>
              <a:t> driven </a:t>
            </a:r>
            <a:r>
              <a:rPr lang="nb-NO" dirty="0" err="1"/>
              <a:t>development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test case </a:t>
            </a:r>
            <a:r>
              <a:rPr lang="nb-NO" dirty="0" err="1"/>
              <a:t>that</a:t>
            </a:r>
            <a:r>
              <a:rPr lang="nb-NO" dirty="0"/>
              <a:t> leads to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piece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delivered</a:t>
            </a:r>
            <a:r>
              <a:rPr lang="nb-NO" dirty="0"/>
              <a:t> </a:t>
            </a:r>
            <a:r>
              <a:rPr lang="nb-NO" dirty="0" err="1"/>
              <a:t>behaviour</a:t>
            </a:r>
            <a:endParaRPr lang="nb-NO" dirty="0"/>
          </a:p>
          <a:p>
            <a:pPr lvl="1"/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satisfied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Technical test cases</a:t>
            </a:r>
          </a:p>
          <a:p>
            <a:pPr lvl="0"/>
            <a:r>
              <a:rPr lang="nb-NO" dirty="0"/>
              <a:t>43:05</a:t>
            </a:r>
          </a:p>
        </p:txBody>
      </p:sp>
    </p:spTree>
    <p:extLst>
      <p:ext uri="{BB962C8B-B14F-4D97-AF65-F5344CB8AC3E}">
        <p14:creationId xmlns:p14="http://schemas.microsoft.com/office/powerpoint/2010/main" val="3979673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Desire</a:t>
            </a:r>
            <a:r>
              <a:rPr lang="nb-NO" dirty="0"/>
              <a:t> to make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to be </a:t>
            </a:r>
            <a:r>
              <a:rPr lang="nb-NO" dirty="0" err="1"/>
              <a:t>developed</a:t>
            </a:r>
            <a:r>
              <a:rPr lang="nb-NO" dirty="0"/>
              <a:t> </a:t>
            </a:r>
            <a:r>
              <a:rPr lang="nb-NO" dirty="0" err="1"/>
              <a:t>explicit</a:t>
            </a:r>
            <a:endParaRPr lang="nb-NO" dirty="0"/>
          </a:p>
          <a:p>
            <a:r>
              <a:rPr lang="nb-NO" dirty="0"/>
              <a:t>Make sure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no</a:t>
            </a:r>
            <a:r>
              <a:rPr lang="nb-NO" dirty="0"/>
              <a:t> «</a:t>
            </a:r>
            <a:r>
              <a:rPr lang="nb-NO" dirty="0" err="1"/>
              <a:t>extra</a:t>
            </a:r>
            <a:r>
              <a:rPr lang="nb-NO" dirty="0"/>
              <a:t>»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developed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requested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r>
              <a:rPr lang="nb-NO" dirty="0" err="1"/>
              <a:t>Give</a:t>
            </a:r>
            <a:r>
              <a:rPr lang="nb-NO" dirty="0"/>
              <a:t> a </a:t>
            </a:r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assurance</a:t>
            </a:r>
            <a:r>
              <a:rPr lang="nb-NO" dirty="0"/>
              <a:t> for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developed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it </a:t>
            </a:r>
            <a:r>
              <a:rPr lang="nb-NO" dirty="0" err="1"/>
              <a:t>satisfies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aforementioned</a:t>
            </a:r>
            <a:r>
              <a:rPr lang="nb-NO" dirty="0"/>
              <a:t> test case</a:t>
            </a:r>
          </a:p>
          <a:p>
            <a:pPr lvl="1"/>
            <a:r>
              <a:rPr lang="nb-NO" dirty="0"/>
              <a:t>If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more </a:t>
            </a:r>
            <a:r>
              <a:rPr lang="nb-NO" dirty="0" err="1"/>
              <a:t>constraints</a:t>
            </a:r>
            <a:r>
              <a:rPr lang="nb-NO" dirty="0"/>
              <a:t> or </a:t>
            </a:r>
            <a:r>
              <a:rPr lang="nb-NO" dirty="0" err="1"/>
              <a:t>exceptions</a:t>
            </a:r>
            <a:r>
              <a:rPr lang="nb-NO" dirty="0"/>
              <a:t> for </a:t>
            </a:r>
            <a:r>
              <a:rPr lang="nb-NO" dirty="0" err="1"/>
              <a:t>certain</a:t>
            </a:r>
            <a:r>
              <a:rPr lang="nb-NO" dirty="0"/>
              <a:t> </a:t>
            </a:r>
            <a:r>
              <a:rPr lang="nb-NO" dirty="0" err="1"/>
              <a:t>situations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described</a:t>
            </a:r>
            <a:r>
              <a:rPr lang="nb-NO" dirty="0"/>
              <a:t> in test cases</a:t>
            </a:r>
          </a:p>
          <a:p>
            <a:pPr lvl="0"/>
            <a:r>
              <a:rPr lang="nb-NO" dirty="0"/>
              <a:t>This </a:t>
            </a:r>
            <a:r>
              <a:rPr lang="nb-NO" dirty="0" err="1"/>
              <a:t>avoids</a:t>
            </a:r>
            <a:r>
              <a:rPr lang="nb-NO" dirty="0"/>
              <a:t> </a:t>
            </a:r>
            <a:r>
              <a:rPr lang="nb-NO" dirty="0" err="1"/>
              <a:t>vague</a:t>
            </a:r>
            <a:r>
              <a:rPr lang="nb-NO" dirty="0"/>
              <a:t> </a:t>
            </a:r>
            <a:r>
              <a:rPr lang="nb-NO" dirty="0" err="1"/>
              <a:t>ambiguous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for </a:t>
            </a:r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debate</a:t>
            </a:r>
            <a:endParaRPr lang="nb-NO" dirty="0"/>
          </a:p>
          <a:p>
            <a:pPr lvl="0"/>
            <a:r>
              <a:rPr lang="nb-NO" dirty="0"/>
              <a:t>45:05</a:t>
            </a:r>
          </a:p>
        </p:txBody>
      </p:sp>
    </p:spTree>
    <p:extLst>
      <p:ext uri="{BB962C8B-B14F-4D97-AF65-F5344CB8AC3E}">
        <p14:creationId xmlns:p14="http://schemas.microsoft.com/office/powerpoint/2010/main" val="2601211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Simple </a:t>
            </a:r>
            <a:r>
              <a:rPr lang="nb-NO" dirty="0" err="1"/>
              <a:t>example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Note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is far from </a:t>
            </a:r>
            <a:r>
              <a:rPr lang="nb-NO" dirty="0" err="1"/>
              <a:t>perfect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The </a:t>
            </a:r>
            <a:r>
              <a:rPr lang="nb-NO" dirty="0" err="1"/>
              <a:t>Behaviour</a:t>
            </a:r>
            <a:r>
              <a:rPr lang="nb-NO" dirty="0"/>
              <a:t> is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broad</a:t>
            </a:r>
            <a:endParaRPr lang="nb-NO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Technical tests not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describe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specifications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KPI </a:t>
            </a:r>
            <a:r>
              <a:rPr lang="nb-NO" dirty="0" err="1"/>
              <a:t>generation</a:t>
            </a:r>
            <a:endParaRPr lang="nb-NO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repeating</a:t>
            </a:r>
            <a:r>
              <a:rPr lang="nb-NO" dirty="0"/>
              <a:t> </a:t>
            </a:r>
            <a:r>
              <a:rPr lang="nb-NO" dirty="0" err="1"/>
              <a:t>specifications</a:t>
            </a:r>
            <a:r>
              <a:rPr lang="nb-NO" dirty="0"/>
              <a:t>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47:05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Note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 in happy </a:t>
            </a:r>
            <a:r>
              <a:rPr lang="nb-NO" dirty="0" err="1"/>
              <a:t>flows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for </a:t>
            </a:r>
            <a:r>
              <a:rPr lang="nb-NO" dirty="0" err="1"/>
              <a:t>example</a:t>
            </a:r>
            <a:r>
              <a:rPr lang="nb-NO" dirty="0"/>
              <a:t> a </a:t>
            </a:r>
            <a:r>
              <a:rPr lang="nb-NO" dirty="0" err="1"/>
              <a:t>website</a:t>
            </a:r>
            <a:r>
              <a:rPr lang="nb-NO" dirty="0"/>
              <a:t> and a BI system</a:t>
            </a:r>
          </a:p>
          <a:p>
            <a:r>
              <a:rPr lang="nb-NO" dirty="0"/>
              <a:t>Team </a:t>
            </a:r>
            <a:r>
              <a:rPr lang="nb-NO" dirty="0" err="1"/>
              <a:t>size</a:t>
            </a:r>
            <a:r>
              <a:rPr lang="nb-NO" dirty="0"/>
              <a:t>, speed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delivery</a:t>
            </a:r>
            <a:r>
              <a:rPr lang="nb-NO" dirty="0"/>
              <a:t> and </a:t>
            </a:r>
            <a:r>
              <a:rPr lang="nb-NO" dirty="0" err="1"/>
              <a:t>complexity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deliveries</a:t>
            </a:r>
            <a:endParaRPr lang="nb-NO" dirty="0"/>
          </a:p>
          <a:p>
            <a:pPr lvl="1"/>
            <a:r>
              <a:rPr lang="nb-NO" dirty="0"/>
              <a:t>Our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to </a:t>
            </a:r>
            <a:r>
              <a:rPr lang="nb-NO" dirty="0" err="1"/>
              <a:t>abstract</a:t>
            </a:r>
            <a:r>
              <a:rPr lang="nb-NO" dirty="0"/>
              <a:t> from </a:t>
            </a:r>
            <a:r>
              <a:rPr lang="nb-NO" dirty="0" err="1"/>
              <a:t>code</a:t>
            </a:r>
            <a:r>
              <a:rPr lang="nb-NO" dirty="0"/>
              <a:t> to </a:t>
            </a:r>
            <a:r>
              <a:rPr lang="nb-NO" dirty="0" err="1"/>
              <a:t>such</a:t>
            </a:r>
            <a:r>
              <a:rPr lang="nb-NO" dirty="0"/>
              <a:t> a </a:t>
            </a:r>
            <a:r>
              <a:rPr lang="nb-NO" dirty="0" err="1"/>
              <a:t>degree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in a </a:t>
            </a:r>
            <a:r>
              <a:rPr lang="nb-NO" dirty="0" err="1"/>
              <a:t>very</a:t>
            </a:r>
            <a:r>
              <a:rPr lang="nb-NO" dirty="0"/>
              <a:t> business like </a:t>
            </a:r>
            <a:r>
              <a:rPr lang="nb-NO" dirty="0" err="1"/>
              <a:t>language</a:t>
            </a:r>
            <a:endParaRPr lang="nb-NO" dirty="0"/>
          </a:p>
          <a:p>
            <a:pPr lvl="1"/>
            <a:r>
              <a:rPr lang="nb-NO" dirty="0"/>
              <a:t>It is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 to </a:t>
            </a:r>
            <a:r>
              <a:rPr lang="nb-NO" dirty="0" err="1"/>
              <a:t>develop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r>
              <a:rPr lang="nb-NO" dirty="0"/>
              <a:t>, and </a:t>
            </a:r>
            <a:r>
              <a:rPr lang="nb-NO" dirty="0" err="1"/>
              <a:t>thus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focus</a:t>
            </a:r>
            <a:r>
              <a:rPr lang="nb-NO" dirty="0"/>
              <a:t> as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administration</a:t>
            </a:r>
            <a:endParaRPr lang="nb-NO" dirty="0"/>
          </a:p>
          <a:p>
            <a:pPr lvl="0"/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lack</a:t>
            </a:r>
            <a:r>
              <a:rPr lang="nb-NO" dirty="0"/>
              <a:t> a </a:t>
            </a:r>
            <a:r>
              <a:rPr lang="nb-NO" dirty="0" err="1"/>
              <a:t>standardized</a:t>
            </a:r>
            <a:r>
              <a:rPr lang="nb-NO" dirty="0"/>
              <a:t> </a:t>
            </a:r>
            <a:r>
              <a:rPr lang="nb-NO" dirty="0" err="1"/>
              <a:t>delivery</a:t>
            </a:r>
            <a:r>
              <a:rPr lang="nb-NO" dirty="0"/>
              <a:t> </a:t>
            </a:r>
            <a:r>
              <a:rPr lang="nb-NO" dirty="0" err="1"/>
              <a:t>flow</a:t>
            </a:r>
            <a:r>
              <a:rPr lang="nb-NO" dirty="0"/>
              <a:t>!</a:t>
            </a:r>
          </a:p>
          <a:p>
            <a:pPr lvl="0"/>
            <a:r>
              <a:rPr lang="nb-NO" dirty="0"/>
              <a:t>49:05</a:t>
            </a:r>
          </a:p>
        </p:txBody>
      </p:sp>
    </p:spTree>
    <p:extLst>
      <p:ext uri="{BB962C8B-B14F-4D97-AF65-F5344CB8AC3E}">
        <p14:creationId xmlns:p14="http://schemas.microsoft.com/office/powerpoint/2010/main" val="152138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By </a:t>
            </a:r>
            <a:r>
              <a:rPr lang="nb-NO" dirty="0" err="1"/>
              <a:t>standardizing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frameworks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improved</a:t>
            </a:r>
            <a:r>
              <a:rPr lang="nb-NO" dirty="0"/>
              <a:t> </a:t>
            </a:r>
            <a:r>
              <a:rPr lang="nb-NO" dirty="0" err="1"/>
              <a:t>upon</a:t>
            </a:r>
            <a:endParaRPr lang="nb-NO" dirty="0"/>
          </a:p>
          <a:p>
            <a:r>
              <a:rPr lang="nb-NO" dirty="0" err="1"/>
              <a:t>Other</a:t>
            </a:r>
            <a:r>
              <a:rPr lang="nb-NO" dirty="0"/>
              <a:t> areas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already</a:t>
            </a:r>
            <a:r>
              <a:rPr lang="nb-NO" dirty="0"/>
              <a:t> more matured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strategy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reinforces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Agile </a:t>
            </a:r>
            <a:r>
              <a:rPr lang="nb-NO" dirty="0" err="1"/>
              <a:t>Mindset</a:t>
            </a:r>
            <a:endParaRPr lang="nb-NO" dirty="0"/>
          </a:p>
          <a:p>
            <a:r>
              <a:rPr lang="nb-NO" dirty="0"/>
              <a:t>51:05</a:t>
            </a:r>
          </a:p>
        </p:txBody>
      </p:sp>
    </p:spTree>
    <p:extLst>
      <p:ext uri="{BB962C8B-B14F-4D97-AF65-F5344CB8AC3E}">
        <p14:creationId xmlns:p14="http://schemas.microsoft.com/office/powerpoint/2010/main" val="3587446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scrum</a:t>
            </a:r>
            <a:r>
              <a:rPr lang="nb-NO" dirty="0"/>
              <a:t> </a:t>
            </a:r>
            <a:r>
              <a:rPr lang="nb-NO" dirty="0" err="1"/>
              <a:t>framework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importance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reviews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importance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retrospective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 err="1"/>
              <a:t>Explain</a:t>
            </a:r>
            <a:r>
              <a:rPr lang="nb-NO" dirty="0"/>
              <a:t> sprint planning and </a:t>
            </a:r>
            <a:r>
              <a:rPr lang="nb-NO" dirty="0" err="1"/>
              <a:t>delivery</a:t>
            </a:r>
            <a:r>
              <a:rPr lang="nb-NO" dirty="0"/>
              <a:t> </a:t>
            </a:r>
            <a:r>
              <a:rPr lang="nb-NO" dirty="0" err="1"/>
              <a:t>expectation</a:t>
            </a:r>
            <a:endParaRPr lang="nb-N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b-NO" dirty="0"/>
              <a:t>53:05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448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b-NO" dirty="0" err="1"/>
              <a:t>Explain</a:t>
            </a:r>
            <a:r>
              <a:rPr lang="nb-NO" dirty="0"/>
              <a:t> T-</a:t>
            </a:r>
            <a:r>
              <a:rPr lang="nb-NO" dirty="0" err="1"/>
              <a:t>Shaped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team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endParaRPr lang="nb-NO" dirty="0"/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Stakeholders</a:t>
            </a:r>
          </a:p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Scrum</a:t>
            </a:r>
            <a:r>
              <a:rPr lang="nb-NO" dirty="0"/>
              <a:t> Master</a:t>
            </a:r>
          </a:p>
          <a:p>
            <a:r>
              <a:rPr lang="nb-NO" dirty="0"/>
              <a:t>55:05</a:t>
            </a:r>
          </a:p>
        </p:txBody>
      </p:sp>
    </p:spTree>
    <p:extLst>
      <p:ext uri="{BB962C8B-B14F-4D97-AF65-F5344CB8AC3E}">
        <p14:creationId xmlns:p14="http://schemas.microsoft.com/office/powerpoint/2010/main" val="1777259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Upside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small</a:t>
            </a:r>
            <a:r>
              <a:rPr lang="nb-NO" dirty="0"/>
              <a:t> teams is </a:t>
            </a:r>
            <a:r>
              <a:rPr lang="nb-NO" dirty="0" err="1"/>
              <a:t>easier</a:t>
            </a:r>
            <a:r>
              <a:rPr lang="nb-NO" dirty="0"/>
              <a:t> </a:t>
            </a:r>
            <a:r>
              <a:rPr lang="nb-NO" dirty="0" err="1"/>
              <a:t>cooperation</a:t>
            </a:r>
            <a:endParaRPr lang="nb-NO" dirty="0"/>
          </a:p>
          <a:p>
            <a:r>
              <a:rPr lang="nb-NO" dirty="0"/>
              <a:t>Big </a:t>
            </a:r>
            <a:r>
              <a:rPr lang="nb-NO" dirty="0" err="1"/>
              <a:t>downsides</a:t>
            </a:r>
            <a:r>
              <a:rPr lang="nb-NO" dirty="0"/>
              <a:t> </a:t>
            </a:r>
            <a:r>
              <a:rPr lang="nb-NO" dirty="0" err="1"/>
              <a:t>though</a:t>
            </a:r>
            <a:endParaRPr lang="nb-NO" dirty="0"/>
          </a:p>
          <a:p>
            <a:pPr lvl="1"/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missing</a:t>
            </a:r>
            <a:r>
              <a:rPr lang="nb-NO" dirty="0"/>
              <a:t> a Product </a:t>
            </a:r>
            <a:r>
              <a:rPr lang="nb-NO" dirty="0" err="1"/>
              <a:t>owner</a:t>
            </a:r>
            <a:r>
              <a:rPr lang="nb-NO" dirty="0"/>
              <a:t> and a </a:t>
            </a:r>
            <a:r>
              <a:rPr lang="nb-NO" dirty="0" err="1"/>
              <a:t>Scrum</a:t>
            </a:r>
            <a:r>
              <a:rPr lang="nb-NO" dirty="0"/>
              <a:t> Master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team </a:t>
            </a:r>
            <a:r>
              <a:rPr lang="nb-NO" dirty="0" err="1"/>
              <a:t>needs</a:t>
            </a:r>
            <a:r>
              <a:rPr lang="nb-NO" dirty="0"/>
              <a:t> to </a:t>
            </a:r>
            <a:r>
              <a:rPr lang="nb-NO" dirty="0" err="1"/>
              <a:t>become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more T-</a:t>
            </a:r>
            <a:r>
              <a:rPr lang="nb-NO" dirty="0" err="1"/>
              <a:t>Shaped</a:t>
            </a:r>
            <a:endParaRPr lang="nb-NO" dirty="0"/>
          </a:p>
          <a:p>
            <a:pPr lvl="1"/>
            <a:r>
              <a:rPr lang="nb-NO" dirty="0" err="1"/>
              <a:t>Encumbering</a:t>
            </a:r>
            <a:r>
              <a:rPr lang="nb-NO" dirty="0"/>
              <a:t> </a:t>
            </a:r>
            <a:r>
              <a:rPr lang="nb-NO" dirty="0" err="1"/>
              <a:t>administration</a:t>
            </a:r>
            <a:r>
              <a:rPr lang="nb-NO" dirty="0"/>
              <a:t> by </a:t>
            </a:r>
            <a:r>
              <a:rPr lang="nb-NO" dirty="0" err="1"/>
              <a:t>having</a:t>
            </a:r>
            <a:r>
              <a:rPr lang="nb-NO" dirty="0"/>
              <a:t> to do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to be </a:t>
            </a:r>
            <a:r>
              <a:rPr lang="nb-NO" dirty="0" err="1"/>
              <a:t>communicated</a:t>
            </a:r>
            <a:r>
              <a:rPr lang="nb-NO" dirty="0"/>
              <a:t> </a:t>
            </a:r>
            <a:r>
              <a:rPr lang="nb-NO" dirty="0" err="1"/>
              <a:t>internally</a:t>
            </a:r>
            <a:endParaRPr lang="nb-NO" dirty="0"/>
          </a:p>
          <a:p>
            <a:pPr lvl="0"/>
            <a:r>
              <a:rPr lang="nb-NO" dirty="0" err="1"/>
              <a:t>Potential</a:t>
            </a:r>
            <a:r>
              <a:rPr lang="nb-NO" dirty="0"/>
              <a:t> </a:t>
            </a:r>
            <a:r>
              <a:rPr lang="nb-NO" dirty="0" err="1"/>
              <a:t>solutions</a:t>
            </a:r>
            <a:endParaRPr lang="nb-NO" dirty="0"/>
          </a:p>
          <a:p>
            <a:pPr lvl="1"/>
            <a:r>
              <a:rPr lang="nb-NO" dirty="0"/>
              <a:t>Extreme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principles</a:t>
            </a:r>
            <a:r>
              <a:rPr lang="nb-NO" dirty="0"/>
              <a:t>, </a:t>
            </a:r>
            <a:r>
              <a:rPr lang="nb-NO" dirty="0" err="1"/>
              <a:t>having</a:t>
            </a:r>
            <a:r>
              <a:rPr lang="nb-NO" dirty="0"/>
              <a:t> multiple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 single </a:t>
            </a:r>
            <a:r>
              <a:rPr lang="nb-NO" dirty="0" err="1"/>
              <a:t>delivery</a:t>
            </a:r>
            <a:r>
              <a:rPr lang="nb-NO" dirty="0"/>
              <a:t> </a:t>
            </a:r>
            <a:r>
              <a:rPr lang="nb-NO" dirty="0" err="1"/>
              <a:t>behind</a:t>
            </a:r>
            <a:r>
              <a:rPr lang="nb-NO" dirty="0"/>
              <a:t> a single PC</a:t>
            </a:r>
          </a:p>
          <a:p>
            <a:pPr lvl="1"/>
            <a:r>
              <a:rPr lang="nb-NO" dirty="0"/>
              <a:t>PO is </a:t>
            </a:r>
            <a:r>
              <a:rPr lang="nb-NO" dirty="0" err="1"/>
              <a:t>covered</a:t>
            </a:r>
            <a:r>
              <a:rPr lang="nb-NO" dirty="0"/>
              <a:t> for a </a:t>
            </a:r>
            <a:r>
              <a:rPr lang="nb-NO" dirty="0" err="1"/>
              <a:t>large</a:t>
            </a:r>
            <a:r>
              <a:rPr lang="nb-NO" dirty="0"/>
              <a:t> part by </a:t>
            </a:r>
            <a:r>
              <a:rPr lang="nb-NO" dirty="0" err="1"/>
              <a:t>having</a:t>
            </a:r>
            <a:r>
              <a:rPr lang="nb-NO" dirty="0"/>
              <a:t> </a:t>
            </a:r>
            <a:r>
              <a:rPr lang="nb-NO" dirty="0" err="1"/>
              <a:t>ambassadors</a:t>
            </a:r>
            <a:r>
              <a:rPr lang="nb-NO" dirty="0"/>
              <a:t> and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involved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team </a:t>
            </a:r>
            <a:r>
              <a:rPr lang="nb-NO" dirty="0" err="1"/>
              <a:t>members</a:t>
            </a:r>
            <a:endParaRPr lang="nb-NO" dirty="0"/>
          </a:p>
          <a:p>
            <a:pPr lvl="1"/>
            <a:r>
              <a:rPr lang="nb-NO" dirty="0" err="1"/>
              <a:t>Document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explicit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business, </a:t>
            </a:r>
            <a:r>
              <a:rPr lang="nb-NO" dirty="0" err="1"/>
              <a:t>Create</a:t>
            </a:r>
            <a:r>
              <a:rPr lang="nb-NO" dirty="0"/>
              <a:t> a LIVE </a:t>
            </a:r>
            <a:r>
              <a:rPr lang="nb-NO" dirty="0" err="1"/>
              <a:t>decision</a:t>
            </a:r>
            <a:r>
              <a:rPr lang="nb-NO" dirty="0"/>
              <a:t> </a:t>
            </a:r>
            <a:r>
              <a:rPr lang="nb-NO" dirty="0" err="1"/>
              <a:t>document</a:t>
            </a:r>
            <a:r>
              <a:rPr lang="nb-NO" dirty="0"/>
              <a:t> to </a:t>
            </a:r>
            <a:r>
              <a:rPr lang="nb-NO" dirty="0" err="1"/>
              <a:t>communicate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fullfilled</a:t>
            </a:r>
            <a:endParaRPr lang="nb-NO" dirty="0"/>
          </a:p>
          <a:p>
            <a:pPr lvl="1"/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fret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backlog</a:t>
            </a:r>
            <a:r>
              <a:rPr lang="nb-NO" dirty="0"/>
              <a:t>,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or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pieces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delivery</a:t>
            </a:r>
            <a:r>
              <a:rPr lang="nb-NO" dirty="0"/>
              <a:t> per sprint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ticked</a:t>
            </a:r>
            <a:r>
              <a:rPr lang="nb-NO" dirty="0"/>
              <a:t> </a:t>
            </a:r>
            <a:r>
              <a:rPr lang="nb-NO" dirty="0" err="1"/>
              <a:t>off</a:t>
            </a:r>
            <a:r>
              <a:rPr lang="nb-NO" dirty="0"/>
              <a:t> during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review</a:t>
            </a:r>
            <a:endParaRPr lang="nb-NO" dirty="0"/>
          </a:p>
          <a:p>
            <a:pPr lvl="1"/>
            <a:r>
              <a:rPr lang="nb-NO" dirty="0" err="1"/>
              <a:t>Get</a:t>
            </a:r>
            <a:r>
              <a:rPr lang="nb-NO" dirty="0"/>
              <a:t> an </a:t>
            </a:r>
            <a:r>
              <a:rPr lang="nb-NO" dirty="0" err="1"/>
              <a:t>external</a:t>
            </a:r>
            <a:r>
              <a:rPr lang="nb-NO" dirty="0"/>
              <a:t> tester </a:t>
            </a:r>
            <a:r>
              <a:rPr lang="nb-NO" dirty="0" err="1"/>
              <a:t>involved</a:t>
            </a:r>
            <a:r>
              <a:rPr lang="nb-NO" dirty="0"/>
              <a:t> ASAP, </a:t>
            </a:r>
            <a:r>
              <a:rPr lang="nb-NO" dirty="0" err="1"/>
              <a:t>this</a:t>
            </a:r>
            <a:r>
              <a:rPr lang="nb-NO" dirty="0"/>
              <a:t> person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test cases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table</a:t>
            </a:r>
            <a:r>
              <a:rPr lang="nb-NO" dirty="0"/>
              <a:t> and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2"/>
            <a:r>
              <a:rPr lang="nb-NO" dirty="0"/>
              <a:t>This person </a:t>
            </a:r>
            <a:r>
              <a:rPr lang="nb-NO" dirty="0" err="1"/>
              <a:t>will</a:t>
            </a:r>
            <a:r>
              <a:rPr lang="nb-NO" dirty="0"/>
              <a:t> start to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partly</a:t>
            </a:r>
            <a:r>
              <a:rPr lang="nb-NO" dirty="0"/>
              <a:t> as a PO, </a:t>
            </a:r>
            <a:r>
              <a:rPr lang="nb-NO" dirty="0" err="1"/>
              <a:t>but</a:t>
            </a:r>
            <a:r>
              <a:rPr lang="nb-NO" dirty="0"/>
              <a:t> ONLY to </a:t>
            </a:r>
            <a:r>
              <a:rPr lang="nb-NO" dirty="0" err="1"/>
              <a:t>enhance</a:t>
            </a:r>
            <a:r>
              <a:rPr lang="nb-NO" dirty="0"/>
              <a:t> </a:t>
            </a:r>
            <a:r>
              <a:rPr lang="nb-NO" dirty="0" err="1"/>
              <a:t>existing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r>
              <a:rPr lang="nb-NO" dirty="0"/>
              <a:t> and NOT to </a:t>
            </a:r>
            <a:r>
              <a:rPr lang="nb-NO" dirty="0" err="1"/>
              <a:t>define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endParaRPr lang="nb-NO" dirty="0"/>
          </a:p>
          <a:p>
            <a:pPr lvl="0"/>
            <a:r>
              <a:rPr lang="nb-NO" dirty="0"/>
              <a:t>57:05</a:t>
            </a:r>
          </a:p>
        </p:txBody>
      </p:sp>
    </p:spTree>
    <p:extLst>
      <p:ext uri="{BB962C8B-B14F-4D97-AF65-F5344CB8AC3E}">
        <p14:creationId xmlns:p14="http://schemas.microsoft.com/office/powerpoint/2010/main" val="3785284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Summarize</a:t>
            </a:r>
            <a:endParaRPr lang="nb-NO" dirty="0"/>
          </a:p>
          <a:p>
            <a:pPr lvl="1"/>
            <a:r>
              <a:rPr lang="nb-NO" dirty="0" err="1"/>
              <a:t>Mindset</a:t>
            </a:r>
            <a:r>
              <a:rPr lang="nb-NO" dirty="0"/>
              <a:t> for </a:t>
            </a:r>
            <a:r>
              <a:rPr lang="nb-NO" dirty="0" err="1"/>
              <a:t>staying</a:t>
            </a:r>
            <a:r>
              <a:rPr lang="nb-NO" dirty="0"/>
              <a:t> </a:t>
            </a:r>
            <a:r>
              <a:rPr lang="nb-NO" dirty="0" err="1"/>
              <a:t>persistently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performing</a:t>
            </a:r>
            <a:endParaRPr lang="nb-NO" dirty="0"/>
          </a:p>
          <a:p>
            <a:pPr lvl="1"/>
            <a:r>
              <a:rPr lang="nb-NO" dirty="0"/>
              <a:t>AP for </a:t>
            </a:r>
            <a:r>
              <a:rPr lang="nb-NO" dirty="0" err="1"/>
              <a:t>deliberating</a:t>
            </a:r>
            <a:r>
              <a:rPr lang="nb-NO" dirty="0"/>
              <a:t> designs and goals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1"/>
            <a:r>
              <a:rPr lang="nb-NO" dirty="0"/>
              <a:t>ID to make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testable</a:t>
            </a:r>
            <a:r>
              <a:rPr lang="nb-NO" dirty="0"/>
              <a:t> and to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quality</a:t>
            </a:r>
            <a:endParaRPr lang="nb-NO" dirty="0"/>
          </a:p>
          <a:p>
            <a:pPr lvl="1"/>
            <a:r>
              <a:rPr lang="nb-NO" dirty="0"/>
              <a:t>Live </a:t>
            </a:r>
            <a:r>
              <a:rPr lang="nb-NO" dirty="0" err="1"/>
              <a:t>docs</a:t>
            </a:r>
            <a:r>
              <a:rPr lang="nb-NO" dirty="0"/>
              <a:t> to </a:t>
            </a:r>
            <a:r>
              <a:rPr lang="nb-NO" dirty="0" err="1"/>
              <a:t>stay</a:t>
            </a:r>
            <a:r>
              <a:rPr lang="nb-NO" dirty="0"/>
              <a:t> </a:t>
            </a:r>
            <a:r>
              <a:rPr lang="nb-NO" dirty="0" err="1"/>
              <a:t>communicated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1"/>
            <a:r>
              <a:rPr lang="nb-NO" dirty="0"/>
              <a:t>TDD/BDD for </a:t>
            </a:r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assurance</a:t>
            </a:r>
            <a:r>
              <a:rPr lang="nb-NO" dirty="0"/>
              <a:t> and </a:t>
            </a:r>
            <a:r>
              <a:rPr lang="nb-NO" dirty="0" err="1"/>
              <a:t>diminish</a:t>
            </a:r>
            <a:r>
              <a:rPr lang="nb-NO" dirty="0"/>
              <a:t> </a:t>
            </a:r>
            <a:r>
              <a:rPr lang="nb-NO" dirty="0" err="1"/>
              <a:t>sidetracking</a:t>
            </a:r>
            <a:endParaRPr lang="nb-NO" dirty="0"/>
          </a:p>
          <a:p>
            <a:pPr lvl="1"/>
            <a:r>
              <a:rPr lang="nb-NO" dirty="0"/>
              <a:t>Development </a:t>
            </a:r>
            <a:r>
              <a:rPr lang="nb-NO" dirty="0" err="1"/>
              <a:t>Process</a:t>
            </a:r>
            <a:r>
              <a:rPr lang="nb-NO" dirty="0"/>
              <a:t> for a </a:t>
            </a:r>
            <a:r>
              <a:rPr lang="nb-NO" dirty="0" err="1"/>
              <a:t>consistent</a:t>
            </a:r>
            <a:r>
              <a:rPr lang="nb-NO" dirty="0"/>
              <a:t> </a:t>
            </a:r>
            <a:r>
              <a:rPr lang="nb-NO" dirty="0" err="1"/>
              <a:t>workflow</a:t>
            </a:r>
            <a:endParaRPr lang="nb-NO" dirty="0"/>
          </a:p>
          <a:p>
            <a:pPr lvl="0"/>
            <a:r>
              <a:rPr lang="nb-NO" dirty="0"/>
              <a:t>58:05</a:t>
            </a:r>
          </a:p>
        </p:txBody>
      </p:sp>
    </p:spTree>
    <p:extLst>
      <p:ext uri="{BB962C8B-B14F-4D97-AF65-F5344CB8AC3E}">
        <p14:creationId xmlns:p14="http://schemas.microsoft.com/office/powerpoint/2010/main" val="1042169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Agile Development is</a:t>
            </a:r>
          </a:p>
          <a:p>
            <a:pPr lvl="1"/>
            <a:r>
              <a:rPr lang="nb-NO" dirty="0" err="1"/>
              <a:t>Seperate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methodologies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actual</a:t>
            </a:r>
            <a:r>
              <a:rPr lang="nb-NO" dirty="0"/>
              <a:t> agile </a:t>
            </a:r>
            <a:r>
              <a:rPr lang="nb-NO" dirty="0" err="1"/>
              <a:t>principles</a:t>
            </a:r>
            <a:endParaRPr lang="nb-NO" dirty="0"/>
          </a:p>
          <a:p>
            <a:pPr lvl="0"/>
            <a:r>
              <a:rPr lang="nb-NO" dirty="0"/>
              <a:t>Main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used to </a:t>
            </a:r>
            <a:r>
              <a:rPr lang="nb-NO" dirty="0" err="1"/>
              <a:t>develop</a:t>
            </a:r>
            <a:r>
              <a:rPr lang="nb-NO" dirty="0"/>
              <a:t> </a:t>
            </a:r>
            <a:r>
              <a:rPr lang="nb-NO" dirty="0" err="1"/>
              <a:t>before</a:t>
            </a:r>
            <a:endParaRPr lang="nb-NO" dirty="0"/>
          </a:p>
          <a:p>
            <a:pPr lvl="1"/>
            <a:r>
              <a:rPr lang="nb-NO" dirty="0"/>
              <a:t>Prince2 </a:t>
            </a:r>
            <a:r>
              <a:rPr lang="nb-NO" dirty="0" err="1"/>
              <a:t>assumes</a:t>
            </a:r>
            <a:r>
              <a:rPr lang="nb-NO" dirty="0"/>
              <a:t> a more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hierarchical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down</a:t>
            </a:r>
            <a:r>
              <a:rPr lang="nb-NO" dirty="0"/>
              <a:t>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manager </a:t>
            </a:r>
            <a:r>
              <a:rPr lang="nb-NO" dirty="0" err="1"/>
              <a:t>knows</a:t>
            </a:r>
            <a:r>
              <a:rPr lang="nb-NO" dirty="0"/>
              <a:t> best and oversees all.</a:t>
            </a:r>
          </a:p>
          <a:p>
            <a:pPr lvl="1"/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a waterfall </a:t>
            </a:r>
            <a:r>
              <a:rPr lang="nb-NO" dirty="0" err="1"/>
              <a:t>practice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phases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seperated</a:t>
            </a:r>
            <a:endParaRPr lang="nb-NO" dirty="0"/>
          </a:p>
          <a:p>
            <a:pPr lvl="1"/>
            <a:r>
              <a:rPr lang="nb-NO" dirty="0"/>
              <a:t>Agile has a </a:t>
            </a:r>
            <a:r>
              <a:rPr lang="nb-NO" dirty="0" err="1"/>
              <a:t>bottom</a:t>
            </a:r>
            <a:r>
              <a:rPr lang="nb-NO" dirty="0"/>
              <a:t> up </a:t>
            </a:r>
            <a:r>
              <a:rPr lang="nb-NO" dirty="0" err="1"/>
              <a:t>structure</a:t>
            </a:r>
            <a:r>
              <a:rPr lang="nb-NO" dirty="0"/>
              <a:t> and </a:t>
            </a:r>
            <a:r>
              <a:rPr lang="nb-NO" dirty="0" err="1"/>
              <a:t>assumes</a:t>
            </a:r>
            <a:r>
              <a:rPr lang="nb-NO" dirty="0"/>
              <a:t> </a:t>
            </a:r>
            <a:r>
              <a:rPr lang="nb-NO" dirty="0" err="1"/>
              <a:t>personel</a:t>
            </a:r>
            <a:r>
              <a:rPr lang="nb-NO" dirty="0"/>
              <a:t> </a:t>
            </a:r>
            <a:r>
              <a:rPr lang="nb-NO" dirty="0" err="1"/>
              <a:t>knows</a:t>
            </a:r>
            <a:r>
              <a:rPr lang="nb-NO" dirty="0"/>
              <a:t> best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predict</a:t>
            </a:r>
            <a:endParaRPr lang="nb-NO" dirty="0"/>
          </a:p>
          <a:p>
            <a:pPr lvl="1"/>
            <a:r>
              <a:rPr lang="nb-NO" dirty="0"/>
              <a:t>Waterfall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replaced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iterative </a:t>
            </a:r>
            <a:r>
              <a:rPr lang="nb-NO" dirty="0" err="1"/>
              <a:t>process</a:t>
            </a:r>
            <a:endParaRPr lang="nb-NO" dirty="0"/>
          </a:p>
          <a:p>
            <a:pPr lvl="0"/>
            <a:r>
              <a:rPr lang="nb-NO" dirty="0"/>
              <a:t>6:00</a:t>
            </a:r>
          </a:p>
        </p:txBody>
      </p:sp>
    </p:spTree>
    <p:extLst>
      <p:ext uri="{BB962C8B-B14F-4D97-AF65-F5344CB8AC3E}">
        <p14:creationId xmlns:p14="http://schemas.microsoft.com/office/powerpoint/2010/main" val="4012322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Summarize</a:t>
            </a:r>
            <a:endParaRPr lang="nb-NO" dirty="0"/>
          </a:p>
          <a:p>
            <a:pPr lvl="1"/>
            <a:r>
              <a:rPr lang="nb-NO" dirty="0" err="1"/>
              <a:t>Mindset</a:t>
            </a:r>
            <a:r>
              <a:rPr lang="nb-NO" dirty="0"/>
              <a:t> for </a:t>
            </a:r>
            <a:r>
              <a:rPr lang="nb-NO" dirty="0" err="1"/>
              <a:t>staying</a:t>
            </a:r>
            <a:r>
              <a:rPr lang="nb-NO" dirty="0"/>
              <a:t> </a:t>
            </a:r>
            <a:r>
              <a:rPr lang="nb-NO" dirty="0" err="1"/>
              <a:t>persistently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performing</a:t>
            </a:r>
            <a:endParaRPr lang="nb-NO" dirty="0"/>
          </a:p>
          <a:p>
            <a:pPr lvl="1"/>
            <a:r>
              <a:rPr lang="nb-NO" dirty="0"/>
              <a:t>AP for </a:t>
            </a:r>
            <a:r>
              <a:rPr lang="nb-NO" dirty="0" err="1"/>
              <a:t>deliberating</a:t>
            </a:r>
            <a:r>
              <a:rPr lang="nb-NO" dirty="0"/>
              <a:t> designs and goals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1"/>
            <a:r>
              <a:rPr lang="nb-NO" dirty="0"/>
              <a:t>ID to make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testable</a:t>
            </a:r>
            <a:r>
              <a:rPr lang="nb-NO" dirty="0"/>
              <a:t> and to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quality</a:t>
            </a:r>
            <a:endParaRPr lang="nb-NO" dirty="0"/>
          </a:p>
          <a:p>
            <a:pPr lvl="1"/>
            <a:r>
              <a:rPr lang="nb-NO" dirty="0"/>
              <a:t>Live </a:t>
            </a:r>
            <a:r>
              <a:rPr lang="nb-NO" dirty="0" err="1"/>
              <a:t>docs</a:t>
            </a:r>
            <a:r>
              <a:rPr lang="nb-NO" dirty="0"/>
              <a:t> to </a:t>
            </a:r>
            <a:r>
              <a:rPr lang="nb-NO" dirty="0" err="1"/>
              <a:t>stay</a:t>
            </a:r>
            <a:r>
              <a:rPr lang="nb-NO" dirty="0"/>
              <a:t> </a:t>
            </a:r>
            <a:r>
              <a:rPr lang="nb-NO" dirty="0" err="1"/>
              <a:t>communicated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1"/>
            <a:r>
              <a:rPr lang="nb-NO" dirty="0"/>
              <a:t>TDD/BDD for </a:t>
            </a:r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assurance</a:t>
            </a:r>
            <a:r>
              <a:rPr lang="nb-NO" dirty="0"/>
              <a:t> and </a:t>
            </a:r>
            <a:r>
              <a:rPr lang="nb-NO" dirty="0" err="1"/>
              <a:t>diminish</a:t>
            </a:r>
            <a:r>
              <a:rPr lang="nb-NO" dirty="0"/>
              <a:t> </a:t>
            </a:r>
            <a:r>
              <a:rPr lang="nb-NO" dirty="0" err="1"/>
              <a:t>sidetracking</a:t>
            </a:r>
            <a:endParaRPr lang="nb-NO" dirty="0"/>
          </a:p>
          <a:p>
            <a:pPr lvl="1"/>
            <a:r>
              <a:rPr lang="nb-NO" dirty="0"/>
              <a:t>Development </a:t>
            </a:r>
            <a:r>
              <a:rPr lang="nb-NO" dirty="0" err="1"/>
              <a:t>Process</a:t>
            </a:r>
            <a:r>
              <a:rPr lang="nb-NO" dirty="0"/>
              <a:t> for a </a:t>
            </a:r>
            <a:r>
              <a:rPr lang="nb-NO" dirty="0" err="1"/>
              <a:t>consistent</a:t>
            </a:r>
            <a:r>
              <a:rPr lang="nb-NO" dirty="0"/>
              <a:t> </a:t>
            </a:r>
            <a:r>
              <a:rPr lang="nb-NO" dirty="0" err="1"/>
              <a:t>workflow</a:t>
            </a:r>
            <a:endParaRPr lang="nb-NO" dirty="0"/>
          </a:p>
          <a:p>
            <a:pPr lvl="0"/>
            <a:r>
              <a:rPr lang="nb-NO" dirty="0"/>
              <a:t>59:05</a:t>
            </a:r>
          </a:p>
        </p:txBody>
      </p:sp>
    </p:spTree>
    <p:extLst>
      <p:ext uri="{BB962C8B-B14F-4D97-AF65-F5344CB8AC3E}">
        <p14:creationId xmlns:p14="http://schemas.microsoft.com/office/powerpoint/2010/main" val="1694502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Summarize</a:t>
            </a:r>
            <a:endParaRPr lang="nb-NO" dirty="0"/>
          </a:p>
          <a:p>
            <a:pPr lvl="1"/>
            <a:r>
              <a:rPr lang="nb-NO" dirty="0" err="1"/>
              <a:t>Mindset</a:t>
            </a:r>
            <a:r>
              <a:rPr lang="nb-NO" dirty="0"/>
              <a:t> for </a:t>
            </a:r>
            <a:r>
              <a:rPr lang="nb-NO" dirty="0" err="1"/>
              <a:t>staying</a:t>
            </a:r>
            <a:r>
              <a:rPr lang="nb-NO" dirty="0"/>
              <a:t> </a:t>
            </a:r>
            <a:r>
              <a:rPr lang="nb-NO" dirty="0" err="1"/>
              <a:t>persistently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performing</a:t>
            </a:r>
            <a:endParaRPr lang="nb-NO" dirty="0"/>
          </a:p>
          <a:p>
            <a:pPr lvl="1"/>
            <a:r>
              <a:rPr lang="nb-NO" dirty="0"/>
              <a:t>AP for </a:t>
            </a:r>
            <a:r>
              <a:rPr lang="nb-NO" dirty="0" err="1"/>
              <a:t>deliberating</a:t>
            </a:r>
            <a:r>
              <a:rPr lang="nb-NO" dirty="0"/>
              <a:t> designs and goals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1"/>
            <a:r>
              <a:rPr lang="nb-NO" dirty="0"/>
              <a:t>ID to make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testable</a:t>
            </a:r>
            <a:r>
              <a:rPr lang="nb-NO" dirty="0"/>
              <a:t> and to </a:t>
            </a:r>
            <a:r>
              <a:rPr lang="nb-NO" dirty="0" err="1"/>
              <a:t>increase</a:t>
            </a:r>
            <a:r>
              <a:rPr lang="nb-NO" dirty="0"/>
              <a:t> </a:t>
            </a:r>
            <a:r>
              <a:rPr lang="nb-NO" dirty="0" err="1"/>
              <a:t>quality</a:t>
            </a:r>
            <a:endParaRPr lang="nb-NO" dirty="0"/>
          </a:p>
          <a:p>
            <a:pPr lvl="1"/>
            <a:r>
              <a:rPr lang="nb-NO" dirty="0"/>
              <a:t>Live </a:t>
            </a:r>
            <a:r>
              <a:rPr lang="nb-NO" dirty="0" err="1"/>
              <a:t>docs</a:t>
            </a:r>
            <a:r>
              <a:rPr lang="nb-NO" dirty="0"/>
              <a:t> to </a:t>
            </a:r>
            <a:r>
              <a:rPr lang="nb-NO" dirty="0" err="1"/>
              <a:t>stay</a:t>
            </a:r>
            <a:r>
              <a:rPr lang="nb-NO" dirty="0"/>
              <a:t> </a:t>
            </a:r>
            <a:r>
              <a:rPr lang="nb-NO" dirty="0" err="1"/>
              <a:t>communicated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</a:t>
            </a:r>
          </a:p>
          <a:p>
            <a:pPr lvl="1"/>
            <a:r>
              <a:rPr lang="nb-NO" dirty="0"/>
              <a:t>TDD/BDD for </a:t>
            </a:r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assurance</a:t>
            </a:r>
            <a:r>
              <a:rPr lang="nb-NO" dirty="0"/>
              <a:t> and </a:t>
            </a:r>
            <a:r>
              <a:rPr lang="nb-NO" dirty="0" err="1"/>
              <a:t>diminish</a:t>
            </a:r>
            <a:r>
              <a:rPr lang="nb-NO" dirty="0"/>
              <a:t> </a:t>
            </a:r>
            <a:r>
              <a:rPr lang="nb-NO" dirty="0" err="1"/>
              <a:t>sidetracking</a:t>
            </a:r>
            <a:endParaRPr lang="nb-NO" dirty="0"/>
          </a:p>
          <a:p>
            <a:pPr lvl="1"/>
            <a:r>
              <a:rPr lang="nb-NO" dirty="0"/>
              <a:t>Development </a:t>
            </a:r>
            <a:r>
              <a:rPr lang="nb-NO" dirty="0" err="1"/>
              <a:t>Process</a:t>
            </a:r>
            <a:r>
              <a:rPr lang="nb-NO" dirty="0"/>
              <a:t> for a </a:t>
            </a:r>
            <a:r>
              <a:rPr lang="nb-NO" dirty="0" err="1"/>
              <a:t>consistent</a:t>
            </a:r>
            <a:r>
              <a:rPr lang="nb-NO" dirty="0"/>
              <a:t> </a:t>
            </a:r>
            <a:r>
              <a:rPr lang="nb-NO" dirty="0" err="1"/>
              <a:t>workflow</a:t>
            </a:r>
            <a:endParaRPr lang="nb-NO" dirty="0"/>
          </a:p>
          <a:p>
            <a:pPr lvl="0"/>
            <a:r>
              <a:rPr lang="nb-NO" dirty="0"/>
              <a:t>60:05</a:t>
            </a:r>
          </a:p>
        </p:txBody>
      </p:sp>
    </p:spTree>
    <p:extLst>
      <p:ext uri="{BB962C8B-B14F-4D97-AF65-F5344CB8AC3E}">
        <p14:creationId xmlns:p14="http://schemas.microsoft.com/office/powerpoint/2010/main" val="917266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8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projects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highly</a:t>
            </a:r>
            <a:r>
              <a:rPr lang="nb-NO" dirty="0"/>
              <a:t> </a:t>
            </a:r>
            <a:r>
              <a:rPr lang="nb-NO" dirty="0" err="1"/>
              <a:t>volitile</a:t>
            </a:r>
            <a:r>
              <a:rPr lang="nb-NO" dirty="0"/>
              <a:t> and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subject</a:t>
            </a:r>
            <a:r>
              <a:rPr lang="nb-NO" dirty="0"/>
              <a:t> to </a:t>
            </a:r>
            <a:r>
              <a:rPr lang="nb-NO" dirty="0" err="1"/>
              <a:t>changing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endParaRPr lang="nb-NO" dirty="0"/>
          </a:p>
          <a:p>
            <a:r>
              <a:rPr lang="nb-NO" dirty="0"/>
              <a:t>It is </a:t>
            </a:r>
            <a:r>
              <a:rPr lang="nb-NO" dirty="0" err="1"/>
              <a:t>very</a:t>
            </a:r>
            <a:r>
              <a:rPr lang="nb-NO" dirty="0"/>
              <a:t> rare for business </a:t>
            </a:r>
            <a:r>
              <a:rPr lang="nb-NO" dirty="0" err="1"/>
              <a:t>users</a:t>
            </a:r>
            <a:r>
              <a:rPr lang="nb-NO" dirty="0"/>
              <a:t> to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faced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actual</a:t>
            </a:r>
            <a:r>
              <a:rPr lang="nb-NO" dirty="0"/>
              <a:t> </a:t>
            </a:r>
            <a:r>
              <a:rPr lang="nb-NO" dirty="0" err="1"/>
              <a:t>application</a:t>
            </a:r>
            <a:endParaRPr lang="nb-NO" dirty="0"/>
          </a:p>
          <a:p>
            <a:r>
              <a:rPr lang="nb-NO" dirty="0"/>
              <a:t>By pre planning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is not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process</a:t>
            </a:r>
            <a:endParaRPr lang="nb-NO" dirty="0"/>
          </a:p>
          <a:p>
            <a:r>
              <a:rPr lang="nb-NO" dirty="0"/>
              <a:t>By </a:t>
            </a:r>
            <a:r>
              <a:rPr lang="nb-NO" dirty="0" err="1"/>
              <a:t>promising</a:t>
            </a:r>
            <a:r>
              <a:rPr lang="nb-NO" dirty="0"/>
              <a:t> </a:t>
            </a:r>
            <a:r>
              <a:rPr lang="nb-NO" dirty="0" err="1"/>
              <a:t>big</a:t>
            </a:r>
            <a:r>
              <a:rPr lang="nb-NO" dirty="0"/>
              <a:t> and </a:t>
            </a:r>
            <a:r>
              <a:rPr lang="nb-NO" dirty="0" err="1"/>
              <a:t>early</a:t>
            </a:r>
            <a:r>
              <a:rPr lang="nb-NO" dirty="0"/>
              <a:t> AND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certain</a:t>
            </a:r>
            <a:r>
              <a:rPr lang="nb-NO" dirty="0"/>
              <a:t> deadline </a:t>
            </a:r>
            <a:r>
              <a:rPr lang="nb-NO" dirty="0" err="1"/>
              <a:t>the</a:t>
            </a:r>
            <a:r>
              <a:rPr lang="nb-NO" dirty="0"/>
              <a:t> risk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</a:t>
            </a:r>
            <a:r>
              <a:rPr lang="nb-NO" dirty="0" err="1"/>
              <a:t>estimation</a:t>
            </a:r>
            <a:r>
              <a:rPr lang="nb-NO" dirty="0"/>
              <a:t> is </a:t>
            </a:r>
            <a:r>
              <a:rPr lang="nb-NO" dirty="0" err="1"/>
              <a:t>high</a:t>
            </a:r>
            <a:endParaRPr lang="nb-NO" dirty="0"/>
          </a:p>
          <a:p>
            <a:r>
              <a:rPr lang="nb-NO" dirty="0"/>
              <a:t>Managers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not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enough</a:t>
            </a:r>
            <a:r>
              <a:rPr lang="nb-NO" dirty="0"/>
              <a:t> to make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assessments</a:t>
            </a:r>
            <a:r>
              <a:rPr lang="nb-NO" dirty="0"/>
              <a:t> </a:t>
            </a:r>
            <a:r>
              <a:rPr lang="nb-NO" dirty="0" err="1"/>
              <a:t>leading</a:t>
            </a:r>
            <a:r>
              <a:rPr lang="nb-NO" dirty="0"/>
              <a:t> to </a:t>
            </a:r>
            <a:r>
              <a:rPr lang="nb-NO" dirty="0" err="1"/>
              <a:t>discrepencies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manager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report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be </a:t>
            </a:r>
            <a:r>
              <a:rPr lang="nb-NO" dirty="0" err="1"/>
              <a:t>reported</a:t>
            </a:r>
            <a:endParaRPr lang="nb-NO" dirty="0"/>
          </a:p>
          <a:p>
            <a:r>
              <a:rPr lang="nb-NO" dirty="0"/>
              <a:t>8:15</a:t>
            </a:r>
          </a:p>
        </p:txBody>
      </p:sp>
    </p:spTree>
    <p:extLst>
      <p:ext uri="{BB962C8B-B14F-4D97-AF65-F5344CB8AC3E}">
        <p14:creationId xmlns:p14="http://schemas.microsoft.com/office/powerpoint/2010/main" val="371767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i start </a:t>
            </a:r>
            <a:r>
              <a:rPr lang="nb-NO" dirty="0" err="1"/>
              <a:t>off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an agile </a:t>
            </a:r>
            <a:r>
              <a:rPr lang="nb-NO" dirty="0" err="1"/>
              <a:t>mindset</a:t>
            </a:r>
            <a:r>
              <a:rPr lang="nb-NO" dirty="0"/>
              <a:t>, and </a:t>
            </a:r>
            <a:r>
              <a:rPr lang="nb-NO" dirty="0" err="1"/>
              <a:t>why</a:t>
            </a:r>
            <a:r>
              <a:rPr lang="nb-NO" dirty="0"/>
              <a:t> an </a:t>
            </a:r>
            <a:r>
              <a:rPr lang="nb-NO" dirty="0" err="1"/>
              <a:t>athletic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is </a:t>
            </a:r>
            <a:r>
              <a:rPr lang="nb-NO" dirty="0" err="1"/>
              <a:t>mandatory</a:t>
            </a:r>
            <a:r>
              <a:rPr lang="nb-NO" dirty="0"/>
              <a:t> for </a:t>
            </a:r>
            <a:r>
              <a:rPr lang="nb-NO" dirty="0" err="1"/>
              <a:t>any</a:t>
            </a:r>
            <a:r>
              <a:rPr lang="nb-NO" dirty="0"/>
              <a:t> agile </a:t>
            </a:r>
            <a:r>
              <a:rPr lang="nb-NO" dirty="0" err="1"/>
              <a:t>success</a:t>
            </a:r>
            <a:endParaRPr lang="nb-NO" dirty="0"/>
          </a:p>
          <a:p>
            <a:pPr lvl="1"/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beliefs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share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dot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horizon</a:t>
            </a:r>
            <a:endParaRPr lang="nb-NO" dirty="0"/>
          </a:p>
          <a:p>
            <a:pPr lvl="0"/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exact</a:t>
            </a:r>
            <a:r>
              <a:rPr lang="nb-NO" dirty="0"/>
              <a:t> agile </a:t>
            </a:r>
            <a:r>
              <a:rPr lang="nb-NO" dirty="0" err="1"/>
              <a:t>mindset</a:t>
            </a:r>
            <a:endParaRPr lang="nb-NO" dirty="0"/>
          </a:p>
          <a:p>
            <a:pPr lvl="1"/>
            <a:r>
              <a:rPr lang="nb-NO" dirty="0" err="1"/>
              <a:t>Defining</a:t>
            </a:r>
            <a:r>
              <a:rPr lang="nb-NO" dirty="0"/>
              <a:t> </a:t>
            </a:r>
            <a:r>
              <a:rPr lang="nb-NO" dirty="0" err="1"/>
              <a:t>common</a:t>
            </a:r>
            <a:r>
              <a:rPr lang="nb-NO" dirty="0"/>
              <a:t> goal, </a:t>
            </a:r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willingness</a:t>
            </a:r>
            <a:r>
              <a:rPr lang="nb-NO" dirty="0"/>
              <a:t> to </a:t>
            </a:r>
            <a:r>
              <a:rPr lang="nb-NO" dirty="0" err="1"/>
              <a:t>improve</a:t>
            </a:r>
            <a:r>
              <a:rPr lang="nb-NO" dirty="0"/>
              <a:t>, </a:t>
            </a:r>
            <a:r>
              <a:rPr lang="nb-NO" dirty="0" err="1"/>
              <a:t>etc</a:t>
            </a:r>
            <a:endParaRPr lang="nb-NO" dirty="0"/>
          </a:p>
          <a:p>
            <a:pPr lvl="1"/>
            <a:r>
              <a:rPr lang="nb-NO" dirty="0" err="1"/>
              <a:t>Being</a:t>
            </a:r>
            <a:r>
              <a:rPr lang="nb-NO" dirty="0"/>
              <a:t> an </a:t>
            </a:r>
            <a:r>
              <a:rPr lang="nb-NO" dirty="0" err="1"/>
              <a:t>athlete</a:t>
            </a:r>
            <a:r>
              <a:rPr lang="nb-NO" dirty="0"/>
              <a:t> in IT </a:t>
            </a:r>
            <a:r>
              <a:rPr lang="nb-NO" dirty="0" err="1"/>
              <a:t>development</a:t>
            </a:r>
            <a:endParaRPr lang="nb-NO" dirty="0"/>
          </a:p>
          <a:p>
            <a:pPr lvl="0"/>
            <a:r>
              <a:rPr lang="nb-NO" dirty="0"/>
              <a:t>9:55</a:t>
            </a:r>
          </a:p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633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Athleticism</a:t>
            </a:r>
            <a:r>
              <a:rPr lang="nb-NO" dirty="0"/>
              <a:t> </a:t>
            </a:r>
            <a:r>
              <a:rPr lang="nb-NO" dirty="0" err="1"/>
              <a:t>requires</a:t>
            </a:r>
            <a:r>
              <a:rPr lang="nb-NO" dirty="0"/>
              <a:t> taking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degree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ownership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influences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results</a:t>
            </a:r>
            <a:endParaRPr lang="nb-NO" dirty="0"/>
          </a:p>
          <a:p>
            <a:r>
              <a:rPr lang="nb-NO" dirty="0" err="1"/>
              <a:t>Jocko</a:t>
            </a:r>
            <a:r>
              <a:rPr lang="nb-NO" dirty="0"/>
              <a:t> </a:t>
            </a:r>
            <a:r>
              <a:rPr lang="nb-NO" dirty="0" err="1"/>
              <a:t>Willink</a:t>
            </a:r>
            <a:r>
              <a:rPr lang="nb-NO" dirty="0"/>
              <a:t> story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starting</a:t>
            </a:r>
            <a:r>
              <a:rPr lang="nb-NO" dirty="0"/>
              <a:t> his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publication</a:t>
            </a:r>
            <a:r>
              <a:rPr lang="nb-NO" dirty="0"/>
              <a:t> </a:t>
            </a:r>
            <a:r>
              <a:rPr lang="nb-NO" dirty="0" err="1"/>
              <a:t>company</a:t>
            </a:r>
            <a:r>
              <a:rPr lang="nb-NO" dirty="0"/>
              <a:t> to </a:t>
            </a:r>
            <a:r>
              <a:rPr lang="nb-NO" dirty="0" err="1"/>
              <a:t>release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book for his </a:t>
            </a:r>
            <a:r>
              <a:rPr lang="nb-NO" dirty="0" err="1"/>
              <a:t>daughter</a:t>
            </a:r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learn</a:t>
            </a:r>
            <a:r>
              <a:rPr lang="nb-NO" dirty="0"/>
              <a:t> from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is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responsibility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in </a:t>
            </a:r>
            <a:r>
              <a:rPr lang="nb-NO" dirty="0" err="1"/>
              <a:t>playing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blame</a:t>
            </a:r>
            <a:r>
              <a:rPr lang="nb-NO" dirty="0"/>
              <a:t> game</a:t>
            </a:r>
          </a:p>
          <a:p>
            <a:r>
              <a:rPr lang="nb-NO" dirty="0"/>
              <a:t>12:35</a:t>
            </a:r>
          </a:p>
        </p:txBody>
      </p:sp>
    </p:spTree>
    <p:extLst>
      <p:ext uri="{BB962C8B-B14F-4D97-AF65-F5344CB8AC3E}">
        <p14:creationId xmlns:p14="http://schemas.microsoft.com/office/powerpoint/2010/main" val="208377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question</a:t>
            </a:r>
            <a:r>
              <a:rPr lang="nb-NO" dirty="0"/>
              <a:t> as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everyone</a:t>
            </a:r>
            <a:r>
              <a:rPr lang="nb-NO" dirty="0"/>
              <a:t> a pro </a:t>
            </a:r>
            <a:r>
              <a:rPr lang="nb-NO" dirty="0" err="1"/>
              <a:t>athlete</a:t>
            </a:r>
            <a:r>
              <a:rPr lang="nb-NO" dirty="0"/>
              <a:t>,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university</a:t>
            </a:r>
            <a:r>
              <a:rPr lang="nb-NO" dirty="0"/>
              <a:t> professor</a:t>
            </a:r>
          </a:p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entire</a:t>
            </a:r>
            <a:r>
              <a:rPr lang="nb-NO" dirty="0"/>
              <a:t> SQL </a:t>
            </a:r>
            <a:r>
              <a:rPr lang="nb-NO" dirty="0" err="1"/>
              <a:t>community</a:t>
            </a:r>
            <a:r>
              <a:rPr lang="nb-NO" dirty="0"/>
              <a:t> at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congresses</a:t>
            </a:r>
            <a:r>
              <a:rPr lang="nb-NO" dirty="0"/>
              <a:t>?</a:t>
            </a:r>
          </a:p>
          <a:p>
            <a:r>
              <a:rPr lang="nb-NO" dirty="0" err="1"/>
              <a:t>People’s</a:t>
            </a:r>
            <a:r>
              <a:rPr lang="nb-NO" dirty="0"/>
              <a:t> </a:t>
            </a:r>
            <a:r>
              <a:rPr lang="nb-NO" dirty="0" err="1"/>
              <a:t>willingness</a:t>
            </a:r>
            <a:r>
              <a:rPr lang="nb-NO" dirty="0"/>
              <a:t> for </a:t>
            </a:r>
            <a:r>
              <a:rPr lang="nb-NO" dirty="0" err="1"/>
              <a:t>sacrifice</a:t>
            </a:r>
            <a:r>
              <a:rPr lang="nb-NO" dirty="0"/>
              <a:t>, </a:t>
            </a:r>
            <a:r>
              <a:rPr lang="nb-NO" dirty="0" err="1"/>
              <a:t>including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sacrifice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Energy for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not </a:t>
            </a:r>
            <a:r>
              <a:rPr lang="nb-NO" dirty="0" err="1"/>
              <a:t>certain</a:t>
            </a:r>
            <a:r>
              <a:rPr lang="nb-NO" dirty="0"/>
              <a:t> to deliver a </a:t>
            </a:r>
            <a:r>
              <a:rPr lang="nb-NO" dirty="0" err="1"/>
              <a:t>result</a:t>
            </a:r>
            <a:endParaRPr lang="nb-NO" dirty="0"/>
          </a:p>
          <a:p>
            <a:r>
              <a:rPr lang="nb-NO" dirty="0"/>
              <a:t>People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vastly</a:t>
            </a:r>
            <a:r>
              <a:rPr lang="nb-NO" dirty="0"/>
              <a:t> different in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ambition</a:t>
            </a:r>
            <a:r>
              <a:rPr lang="nb-NO" dirty="0"/>
              <a:t>, and Agile </a:t>
            </a:r>
            <a:r>
              <a:rPr lang="nb-NO" dirty="0" err="1"/>
              <a:t>demands</a:t>
            </a:r>
            <a:r>
              <a:rPr lang="nb-NO" dirty="0"/>
              <a:t> </a:t>
            </a:r>
            <a:r>
              <a:rPr lang="nb-NO" dirty="0" err="1"/>
              <a:t>ambition</a:t>
            </a:r>
            <a:r>
              <a:rPr lang="nb-NO" dirty="0"/>
              <a:t>.</a:t>
            </a:r>
          </a:p>
          <a:p>
            <a:r>
              <a:rPr lang="nb-NO" dirty="0"/>
              <a:t>14:05</a:t>
            </a:r>
          </a:p>
        </p:txBody>
      </p:sp>
    </p:spTree>
    <p:extLst>
      <p:ext uri="{BB962C8B-B14F-4D97-AF65-F5344CB8AC3E}">
        <p14:creationId xmlns:p14="http://schemas.microsoft.com/office/powerpoint/2010/main" val="401313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Ownership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not just a </a:t>
            </a:r>
            <a:r>
              <a:rPr lang="nb-NO" dirty="0" err="1"/>
              <a:t>process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an </a:t>
            </a:r>
            <a:r>
              <a:rPr lang="nb-NO" dirty="0" err="1"/>
              <a:t>entire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chain</a:t>
            </a:r>
            <a:endParaRPr lang="nb-NO" dirty="0"/>
          </a:p>
          <a:p>
            <a:r>
              <a:rPr lang="nb-NO" dirty="0" err="1"/>
              <a:t>Requires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business, and testers, and </a:t>
            </a:r>
            <a:r>
              <a:rPr lang="nb-NO" dirty="0" err="1"/>
              <a:t>deployment</a:t>
            </a:r>
            <a:r>
              <a:rPr lang="nb-NO" dirty="0"/>
              <a:t>, and </a:t>
            </a:r>
            <a:r>
              <a:rPr lang="nb-NO" dirty="0" err="1"/>
              <a:t>development</a:t>
            </a:r>
            <a:r>
              <a:rPr lang="nb-NO" dirty="0"/>
              <a:t> to be in </a:t>
            </a:r>
            <a:r>
              <a:rPr lang="nb-NO" dirty="0" err="1"/>
              <a:t>the</a:t>
            </a:r>
            <a:r>
              <a:rPr lang="nb-NO" dirty="0"/>
              <a:t> same team</a:t>
            </a:r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problem EVERYONE is </a:t>
            </a:r>
            <a:r>
              <a:rPr lang="nb-NO" dirty="0" err="1"/>
              <a:t>responsible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solution</a:t>
            </a:r>
            <a:endParaRPr lang="nb-NO" dirty="0"/>
          </a:p>
          <a:p>
            <a:r>
              <a:rPr lang="nb-NO" dirty="0" err="1"/>
              <a:t>Dev-ops</a:t>
            </a:r>
            <a:r>
              <a:rPr lang="nb-NO" dirty="0"/>
              <a:t> teams have </a:t>
            </a:r>
            <a:r>
              <a:rPr lang="nb-NO" dirty="0" err="1"/>
              <a:t>little</a:t>
            </a:r>
            <a:r>
              <a:rPr lang="nb-NO" dirty="0"/>
              <a:t> to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reliance</a:t>
            </a:r>
            <a:r>
              <a:rPr lang="nb-NO" dirty="0"/>
              <a:t>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team for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deliveries</a:t>
            </a:r>
            <a:r>
              <a:rPr lang="nb-NO" dirty="0"/>
              <a:t> so </a:t>
            </a:r>
            <a:r>
              <a:rPr lang="nb-NO" dirty="0" err="1"/>
              <a:t>issues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team</a:t>
            </a:r>
          </a:p>
          <a:p>
            <a:r>
              <a:rPr lang="nb-NO" dirty="0" err="1"/>
              <a:t>Dev-ops</a:t>
            </a:r>
            <a:r>
              <a:rPr lang="nb-NO" dirty="0"/>
              <a:t> teams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self</a:t>
            </a:r>
            <a:r>
              <a:rPr lang="nb-NO" dirty="0"/>
              <a:t> </a:t>
            </a:r>
            <a:r>
              <a:rPr lang="nb-NO" dirty="0" err="1"/>
              <a:t>managed</a:t>
            </a:r>
            <a:r>
              <a:rPr lang="nb-NO" dirty="0"/>
              <a:t>, so managers </a:t>
            </a:r>
            <a:r>
              <a:rPr lang="nb-NO" dirty="0" err="1"/>
              <a:t>are</a:t>
            </a:r>
            <a:r>
              <a:rPr lang="nb-NO" dirty="0"/>
              <a:t> in service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employees</a:t>
            </a:r>
            <a:r>
              <a:rPr lang="nb-NO" dirty="0"/>
              <a:t>, not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around</a:t>
            </a:r>
            <a:endParaRPr lang="nb-NO" dirty="0"/>
          </a:p>
          <a:p>
            <a:r>
              <a:rPr lang="nb-NO" dirty="0" err="1"/>
              <a:t>Deliveries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done </a:t>
            </a:r>
            <a:r>
              <a:rPr lang="nb-NO" dirty="0" err="1"/>
              <a:t>often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risks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small</a:t>
            </a:r>
            <a:r>
              <a:rPr lang="nb-NO" dirty="0"/>
              <a:t> and </a:t>
            </a:r>
            <a:r>
              <a:rPr lang="nb-NO" dirty="0" err="1"/>
              <a:t>fixes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relatively</a:t>
            </a:r>
            <a:r>
              <a:rPr lang="nb-NO" dirty="0"/>
              <a:t> </a:t>
            </a:r>
            <a:r>
              <a:rPr lang="nb-NO" dirty="0" err="1"/>
              <a:t>easy</a:t>
            </a:r>
            <a:endParaRPr lang="nb-NO" dirty="0"/>
          </a:p>
          <a:p>
            <a:r>
              <a:rPr lang="nb-NO" dirty="0" err="1"/>
              <a:t>Dev</a:t>
            </a:r>
            <a:r>
              <a:rPr lang="nb-NO" dirty="0"/>
              <a:t> </a:t>
            </a:r>
            <a:r>
              <a:rPr lang="nb-NO" dirty="0" err="1"/>
              <a:t>ops</a:t>
            </a:r>
            <a:r>
              <a:rPr lang="nb-NO" dirty="0"/>
              <a:t> </a:t>
            </a:r>
            <a:r>
              <a:rPr lang="nb-NO" dirty="0" err="1"/>
              <a:t>seems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fun</a:t>
            </a:r>
            <a:r>
              <a:rPr lang="nb-NO" dirty="0"/>
              <a:t> </a:t>
            </a:r>
            <a:r>
              <a:rPr lang="nb-NO" dirty="0" err="1"/>
              <a:t>approach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during </a:t>
            </a:r>
            <a:r>
              <a:rPr lang="nb-NO" dirty="0" err="1"/>
              <a:t>critical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lose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sleep</a:t>
            </a:r>
            <a:r>
              <a:rPr lang="nb-NO" dirty="0"/>
              <a:t>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fix</a:t>
            </a:r>
            <a:r>
              <a:rPr lang="nb-NO" dirty="0"/>
              <a:t> is in </a:t>
            </a:r>
            <a:r>
              <a:rPr lang="nb-NO" dirty="0" err="1"/>
              <a:t>productio</a:t>
            </a:r>
            <a:endParaRPr lang="nb-NO" dirty="0"/>
          </a:p>
          <a:p>
            <a:pPr lvl="1"/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balance</a:t>
            </a:r>
            <a:r>
              <a:rPr lang="nb-NO" dirty="0"/>
              <a:t>,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is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priority</a:t>
            </a:r>
            <a:endParaRPr lang="nb-NO" dirty="0"/>
          </a:p>
          <a:p>
            <a:pPr lvl="1"/>
            <a:r>
              <a:rPr lang="nb-NO" dirty="0"/>
              <a:t>15:505</a:t>
            </a:r>
          </a:p>
        </p:txBody>
      </p:sp>
    </p:spTree>
    <p:extLst>
      <p:ext uri="{BB962C8B-B14F-4D97-AF65-F5344CB8AC3E}">
        <p14:creationId xmlns:p14="http://schemas.microsoft.com/office/powerpoint/2010/main" val="87623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prototypes </a:t>
            </a:r>
            <a:r>
              <a:rPr lang="nb-NO" dirty="0" err="1"/>
              <a:t>that</a:t>
            </a:r>
            <a:r>
              <a:rPr lang="nb-NO" dirty="0"/>
              <a:t> have a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entry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modifying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user</a:t>
            </a:r>
            <a:endParaRPr lang="nb-NO" dirty="0"/>
          </a:p>
          <a:p>
            <a:pPr lvl="1"/>
            <a:r>
              <a:rPr lang="nb-NO" dirty="0"/>
              <a:t>A prototype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a </a:t>
            </a:r>
            <a:r>
              <a:rPr lang="nb-NO" dirty="0" err="1"/>
              <a:t>mockup</a:t>
            </a:r>
            <a:r>
              <a:rPr lang="nb-NO" dirty="0"/>
              <a:t> or it </a:t>
            </a:r>
            <a:r>
              <a:rPr lang="nb-NO" dirty="0" err="1"/>
              <a:t>can</a:t>
            </a:r>
            <a:r>
              <a:rPr lang="nb-NO" dirty="0"/>
              <a:t> be a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basic</a:t>
            </a:r>
            <a:r>
              <a:rPr lang="nb-NO" dirty="0"/>
              <a:t> form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final </a:t>
            </a:r>
            <a:r>
              <a:rPr lang="nb-NO" dirty="0" err="1"/>
              <a:t>product</a:t>
            </a:r>
            <a:endParaRPr lang="nb-NO" dirty="0"/>
          </a:p>
          <a:p>
            <a:pPr lvl="0"/>
            <a:r>
              <a:rPr lang="nb-NO" dirty="0" err="1"/>
              <a:t>Stating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it </a:t>
            </a:r>
            <a:r>
              <a:rPr lang="nb-NO" dirty="0" err="1"/>
              <a:t>lowers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risk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creating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</a:t>
            </a:r>
            <a:r>
              <a:rPr lang="nb-NO" dirty="0" err="1"/>
              <a:t>did</a:t>
            </a:r>
            <a:r>
              <a:rPr lang="nb-NO" dirty="0"/>
              <a:t> not </a:t>
            </a:r>
            <a:r>
              <a:rPr lang="nb-NO" dirty="0" err="1"/>
              <a:t>request</a:t>
            </a:r>
            <a:endParaRPr lang="nb-NO" dirty="0"/>
          </a:p>
          <a:p>
            <a:pPr lvl="0"/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business stakeholders,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assigned</a:t>
            </a:r>
            <a:r>
              <a:rPr lang="nb-NO" dirty="0"/>
              <a:t> </a:t>
            </a:r>
            <a:r>
              <a:rPr lang="nb-NO" dirty="0" err="1"/>
              <a:t>ambassadors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stakeholders.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managers,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«first </a:t>
            </a:r>
            <a:r>
              <a:rPr lang="nb-NO" dirty="0" err="1"/>
              <a:t>among</a:t>
            </a:r>
            <a:r>
              <a:rPr lang="nb-NO" dirty="0"/>
              <a:t> </a:t>
            </a:r>
            <a:r>
              <a:rPr lang="nb-NO" dirty="0" err="1"/>
              <a:t>equals</a:t>
            </a:r>
            <a:r>
              <a:rPr lang="nb-NO" dirty="0"/>
              <a:t>»</a:t>
            </a:r>
          </a:p>
          <a:p>
            <a:pPr lvl="0"/>
            <a:r>
              <a:rPr lang="nb-NO" dirty="0"/>
              <a:t>17:55</a:t>
            </a:r>
          </a:p>
        </p:txBody>
      </p:sp>
    </p:spTree>
    <p:extLst>
      <p:ext uri="{BB962C8B-B14F-4D97-AF65-F5344CB8AC3E}">
        <p14:creationId xmlns:p14="http://schemas.microsoft.com/office/powerpoint/2010/main" val="166476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C1E9-34CD-450A-8691-90155165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60BDC-8A40-487E-92C5-8AE557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8722-E0C0-4594-9E3A-84402136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9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68BA-BDDC-45FF-B0A9-8C9ABCA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0186-53B4-4618-B541-4A6CC81B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0561-5A62-4BFB-8B67-AE40B960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DBA2-3E54-442D-A4AA-9ABFAF8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1EE7-A7ED-4E7E-ABCB-D513545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45687-AADA-495C-8E1C-6BA9986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7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A3D0-264B-4230-9A62-F77950E2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D3E5E-8537-46A0-B26C-9F4AF4EFF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D8E93-90D8-4DDC-9FEF-17F79C5B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422C-81AB-41DE-8B81-94BA6FE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77194-3204-4580-8B5A-508D2E5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52B-6056-4B42-8C57-F7952509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2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F68-5786-48EC-9E9F-DFCD939E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63B0C-B194-4CD1-B847-693F2C85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BA38-7B7D-4406-98B8-53486D1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8539-359A-4842-911C-8D4A5DDB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503D-851B-4210-B7A5-A5A11AE7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DF6F-D612-4F83-B776-C11B643E2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E449-B033-414E-B16F-9F5126B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B664-169A-4CDD-B095-5B495B7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CE75-999C-453A-BA68-EF7DCB2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F6583-0EE3-4E15-81B9-FECE2346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2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092D-1350-482E-934B-0B73D352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09D1E-0FE4-492B-939A-0376DB56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CE5-D7A5-429A-8FA0-61DAB6D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3DE2-4ADD-41C7-B9E2-C5A9DA8D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A51B-CC9F-4720-B8FE-953733A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4E-8855-4AFB-98D0-DECB4583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51D-DF2C-48AA-B2CD-FAC4DA3A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899E-8A22-4F92-B048-F097E091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BDE-187D-4710-9CFC-E483EB17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93B7-E147-4AFA-8AFC-63C44C9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9725-BC75-48C8-8F56-C7B14477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15FA-F1FC-4C2E-BF10-AC8C40A7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1CD7-A437-4421-9D0B-5397D6C03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BEB6-F4C0-433E-AA34-9A63A40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D587-32D9-40D0-BA1B-63D2FAFF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2C8-90A3-4AA5-9AF2-CC297367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D4CB-613F-4374-865F-C54933F5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F18-4C85-4054-8A67-E9F91F47D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9E53-9DCB-4AA2-AF0F-1D72F04C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F7C1A-E695-4897-BBB5-8AC775A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DC779-F073-461F-9DC4-7B81F44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929-34F2-4DE2-A1D4-006DFFB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9118-5E86-4CCE-A961-399CE1A75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5562-9E70-444F-8127-8129258C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3E883-6116-4E5A-A3A8-7CEBB3167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79D33-870B-477F-AD8B-13AA76DA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D5C61-A522-44EF-9AF0-D85CD68D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25B39-093D-46C3-A6DA-36B384B6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0FB32-AC7C-4549-BAAD-ECC9C47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0720-20F4-48B0-9CB7-6B1398A6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B47C-9354-4495-97FE-5B286EC1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AB917-A1D4-4E49-8486-5CC6A3D9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EFE8-2355-47C2-A939-0B8BF4B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9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C54-F168-434C-B82E-D4595D09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F272-A883-4E9B-B7A5-A98FEF8A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7F6D-F6D3-490C-B550-AB91823F4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A64A-6694-4D99-A063-273B93AADC2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915F-D759-4B2E-A1F9-D60F84FB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4C96-B8A5-4D80-B53D-90D7E1B5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bit.ly/DataGrillen2019Day1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bit.ly/DataGrillen2019Event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AC502-F43D-40F8-8194-E45B9EB12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84" y="4049262"/>
            <a:ext cx="2285085" cy="5682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9A1AE-3022-4E21-9234-079AD3D0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3" y="3095675"/>
            <a:ext cx="2597793" cy="622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3AA57-A85A-49FD-B87F-63E28453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07" y="1732871"/>
            <a:ext cx="2143125" cy="621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E6161-1F7D-4A49-ACE3-218C3C92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155" y="3182705"/>
            <a:ext cx="2250862" cy="448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41732-5FF7-44B2-A2D6-FFB008F57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74" y="235087"/>
            <a:ext cx="2482854" cy="1273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7C6743-618A-4E22-BF33-BF0B1CE0B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50" y="64486"/>
            <a:ext cx="2592820" cy="1614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DCFDAF-DD57-4A51-A011-4AA55BD98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43" y="2462791"/>
            <a:ext cx="1465085" cy="100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4CB87-BAE4-4ED3-A678-333F56EC3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9" y="1789350"/>
            <a:ext cx="2662542" cy="508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BC5C3-A4BD-4615-AF00-C8C55036C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01" y="1010549"/>
            <a:ext cx="1049944" cy="894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858B0-CAC6-4568-958B-1D447BF66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53" y="3912931"/>
            <a:ext cx="1738169" cy="8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5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2: </a:t>
            </a: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Pillar</a:t>
            </a:r>
            <a:r>
              <a:rPr lang="nb-NO" dirty="0"/>
              <a:t> 2: </a:t>
            </a: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r>
              <a:rPr lang="nb-NO" dirty="0"/>
              <a:t> (AP)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372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6439-D488-4613-8CDB-BC8B0B09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2: </a:t>
            </a: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D284-B99A-426A-83DA-0C3BBF5FB6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/>
              <a:t>How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relate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Agile </a:t>
            </a:r>
            <a:r>
              <a:rPr lang="nb-NO" dirty="0" err="1"/>
              <a:t>Mindset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151AC-B8F5-4DCC-8A6E-6E4AB9EC9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7CDA0-1A95-46F2-811B-8DCB5853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2" y="1581803"/>
            <a:ext cx="3955003" cy="26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1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2CEBE-5A03-41BF-8A52-AB5656316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55" y="455664"/>
            <a:ext cx="4875289" cy="41808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3081-0D72-4E0B-8FCC-78B19B72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2: </a:t>
            </a: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71280-1D7A-42AA-8CFE-B38B9309BC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39320" y="1538868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What</a:t>
            </a:r>
            <a:r>
              <a:rPr lang="nb-NO" dirty="0"/>
              <a:t> is different </a:t>
            </a:r>
            <a:r>
              <a:rPr lang="nb-NO" dirty="0" err="1"/>
              <a:t>between</a:t>
            </a:r>
            <a:r>
              <a:rPr lang="nb-NO" dirty="0"/>
              <a:t> a </a:t>
            </a:r>
            <a:r>
              <a:rPr lang="nb-NO" dirty="0" err="1"/>
              <a:t>PoC</a:t>
            </a:r>
            <a:r>
              <a:rPr lang="nb-NO" dirty="0"/>
              <a:t> and a </a:t>
            </a:r>
            <a:r>
              <a:rPr lang="nb-NO" dirty="0" err="1"/>
              <a:t>PoV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285A-FF57-445F-B05F-9726F6EA7A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3E381-AE2B-4F5D-BF39-27EADFEC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8" y="2164364"/>
            <a:ext cx="4523678" cy="14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3: </a:t>
            </a:r>
            <a:r>
              <a:rPr lang="nb-NO" dirty="0" err="1"/>
              <a:t>Isolatable</a:t>
            </a:r>
            <a:r>
              <a:rPr lang="nb-NO" dirty="0"/>
              <a:t> </a:t>
            </a:r>
            <a:r>
              <a:rPr lang="nb-NO" dirty="0" err="1"/>
              <a:t>Deliverables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Pillar</a:t>
            </a:r>
            <a:r>
              <a:rPr lang="nb-NO" dirty="0"/>
              <a:t> 3: </a:t>
            </a:r>
            <a:r>
              <a:rPr lang="nb-NO" dirty="0" err="1"/>
              <a:t>Isolatable</a:t>
            </a:r>
            <a:r>
              <a:rPr lang="nb-NO" dirty="0"/>
              <a:t> </a:t>
            </a:r>
            <a:r>
              <a:rPr lang="nb-NO" dirty="0" err="1"/>
              <a:t>Deliverables</a:t>
            </a:r>
            <a:r>
              <a:rPr lang="nb-NO" dirty="0"/>
              <a:t> (ID)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33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F7A2-4DDC-40C7-BA13-105C0C5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3: </a:t>
            </a:r>
            <a:r>
              <a:rPr lang="nb-NO" dirty="0" err="1"/>
              <a:t>Isolatable</a:t>
            </a:r>
            <a:r>
              <a:rPr lang="nb-NO" dirty="0"/>
              <a:t> </a:t>
            </a:r>
            <a:r>
              <a:rPr lang="nb-NO" dirty="0" err="1"/>
              <a:t>Deliverables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D9C87-BF1E-4FDC-A5AB-37C2FBDDDAC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00661" y="1537987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/>
              <a:t>Inverse Engineering (IE) in </a:t>
            </a:r>
            <a:r>
              <a:rPr lang="nb-NO" dirty="0" err="1"/>
              <a:t>combo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ID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A092E-C81F-4B94-966A-2073319F5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82335-2947-4FDA-B723-E59E6FC0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75" y="1574285"/>
            <a:ext cx="3682924" cy="265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7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6D7B997-9C9E-4BF6-92AF-C09BBB1BF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57" y="1329830"/>
            <a:ext cx="531605" cy="5682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F7D642-7758-4BBE-9566-1CBEFCCAB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0943" y="1329830"/>
            <a:ext cx="571656" cy="5716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8030E3-B798-4240-8365-1E2DC5942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0943" y="3527496"/>
            <a:ext cx="571656" cy="5716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17474A7-7391-488C-9B61-2CC4158D8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4074" y="2306471"/>
            <a:ext cx="810970" cy="8008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35085E7-F9F7-4378-9EE2-B8AE3171F8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0944" y="2428664"/>
            <a:ext cx="571655" cy="5716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9ABEE7-3A62-41AE-B363-1C672A2B8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8684" y="3527497"/>
            <a:ext cx="571655" cy="5716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A389AE-CEA7-4E68-9A92-7EE9005D8324}"/>
              </a:ext>
            </a:extLst>
          </p:cNvPr>
          <p:cNvCxnSpPr/>
          <p:nvPr/>
        </p:nvCxnSpPr>
        <p:spPr>
          <a:xfrm>
            <a:off x="1832547" y="1169230"/>
            <a:ext cx="0" cy="3324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14608F-A598-4E41-99A9-76F46235737B}"/>
              </a:ext>
            </a:extLst>
          </p:cNvPr>
          <p:cNvCxnSpPr/>
          <p:nvPr/>
        </p:nvCxnSpPr>
        <p:spPr>
          <a:xfrm>
            <a:off x="3360296" y="1169230"/>
            <a:ext cx="0" cy="3324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D754AD-8354-40F4-8185-BCD4B63F763C}"/>
              </a:ext>
            </a:extLst>
          </p:cNvPr>
          <p:cNvCxnSpPr/>
          <p:nvPr/>
        </p:nvCxnSpPr>
        <p:spPr>
          <a:xfrm>
            <a:off x="4825583" y="1169230"/>
            <a:ext cx="0" cy="3324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B09533-679E-46D6-8D34-D47C905EE33C}"/>
              </a:ext>
            </a:extLst>
          </p:cNvPr>
          <p:cNvCxnSpPr/>
          <p:nvPr/>
        </p:nvCxnSpPr>
        <p:spPr>
          <a:xfrm>
            <a:off x="7061615" y="1169230"/>
            <a:ext cx="0" cy="3324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74691ACD-5F50-4B4D-9F4E-D488AA7BB5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92076" y="1262030"/>
            <a:ext cx="595478" cy="5954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908D67F-BABE-4D22-907C-E3DB3EBE44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0531" y="2428664"/>
            <a:ext cx="582331" cy="58233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999C4A-CA3D-45C4-B070-2E2037E728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35942" y="1453361"/>
            <a:ext cx="1415314" cy="10942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23BBB2A-D7B2-49C6-B3A3-DA1EA06F76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35942" y="3266183"/>
            <a:ext cx="1415314" cy="10942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B39AD78-08BB-4438-985C-33EA48C08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05377" y="3152064"/>
            <a:ext cx="442354" cy="59547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0C0D308-CBF8-47C0-9691-8688770372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69354" y="3583732"/>
            <a:ext cx="442354" cy="59547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B441F47-5877-4350-AC18-7A793375EF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88934" y="3678448"/>
            <a:ext cx="442354" cy="59547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E49DB0-5953-494B-B759-60AA3E8077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29990" y="3199422"/>
            <a:ext cx="442354" cy="59547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0785B2C-7DE0-4124-B186-887C79979B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06029" y="1722537"/>
            <a:ext cx="595478" cy="5954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B58DAA9-8446-477D-8FCC-0294A97B72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20275" y="1611569"/>
            <a:ext cx="595478" cy="5954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8B02C66-B6D4-4527-A8E6-0ECD62518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71348" y="2146653"/>
            <a:ext cx="595478" cy="5954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89959F-27FB-4755-8221-374488D0F8A6}"/>
              </a:ext>
            </a:extLst>
          </p:cNvPr>
          <p:cNvSpPr txBox="1"/>
          <p:nvPr/>
        </p:nvSpPr>
        <p:spPr>
          <a:xfrm>
            <a:off x="442619" y="81332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Source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2C827-6BD8-4360-B36A-E63571F89979}"/>
              </a:ext>
            </a:extLst>
          </p:cNvPr>
          <p:cNvSpPr txBox="1"/>
          <p:nvPr/>
        </p:nvSpPr>
        <p:spPr>
          <a:xfrm>
            <a:off x="2181320" y="813327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Retention</a:t>
            </a:r>
            <a:endParaRPr lang="nb-NO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3D1336-0C6B-4E98-B395-4D08C533CF30}"/>
              </a:ext>
            </a:extLst>
          </p:cNvPr>
          <p:cNvSpPr txBox="1"/>
          <p:nvPr/>
        </p:nvSpPr>
        <p:spPr>
          <a:xfrm>
            <a:off x="3534834" y="81332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Integration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D96218-0592-4A52-889D-99316675321F}"/>
              </a:ext>
            </a:extLst>
          </p:cNvPr>
          <p:cNvSpPr txBox="1"/>
          <p:nvPr/>
        </p:nvSpPr>
        <p:spPr>
          <a:xfrm>
            <a:off x="5388799" y="8133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Preperation</a:t>
            </a:r>
            <a:endParaRPr lang="nb-N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E09A1-14CB-4E54-A5C6-FC008903DAD7}"/>
              </a:ext>
            </a:extLst>
          </p:cNvPr>
          <p:cNvSpPr txBox="1"/>
          <p:nvPr/>
        </p:nvSpPr>
        <p:spPr>
          <a:xfrm>
            <a:off x="7577311" y="81718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3457A6-6980-40D4-8C12-378848EE7CBF}"/>
              </a:ext>
            </a:extLst>
          </p:cNvPr>
          <p:cNvSpPr txBox="1"/>
          <p:nvPr/>
        </p:nvSpPr>
        <p:spPr>
          <a:xfrm>
            <a:off x="3673493" y="458960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Technical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2D1E05-CF3B-4F39-A10A-12D5315E0F9E}"/>
              </a:ext>
            </a:extLst>
          </p:cNvPr>
          <p:cNvSpPr txBox="1"/>
          <p:nvPr/>
        </p:nvSpPr>
        <p:spPr>
          <a:xfrm>
            <a:off x="5487383" y="4584715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Business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5EB047E-4E3F-4F88-BF53-0F43C82905C3}"/>
              </a:ext>
            </a:extLst>
          </p:cNvPr>
          <p:cNvCxnSpPr>
            <a:cxnSpLocks/>
          </p:cNvCxnSpPr>
          <p:nvPr/>
        </p:nvCxnSpPr>
        <p:spPr>
          <a:xfrm flipH="1">
            <a:off x="700790" y="4762799"/>
            <a:ext cx="2834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62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F7A2-4DDC-40C7-BA13-105C0C5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3: </a:t>
            </a:r>
            <a:r>
              <a:rPr lang="nb-NO" dirty="0" err="1"/>
              <a:t>Isolatable</a:t>
            </a:r>
            <a:r>
              <a:rPr lang="nb-NO" dirty="0"/>
              <a:t> </a:t>
            </a:r>
            <a:r>
              <a:rPr lang="nb-NO" dirty="0" err="1"/>
              <a:t>Deliverables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D9C87-BF1E-4FDC-A5AB-37C2FBDDDAC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20582" y="1537988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implementing</a:t>
            </a:r>
            <a:r>
              <a:rPr lang="nb-NO" dirty="0"/>
              <a:t> BI?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A092E-C81F-4B94-966A-2073319F5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37906-F6EE-4CE9-B46E-AC236B75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2" y="1803982"/>
            <a:ext cx="3896378" cy="21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4: Live 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Pillar</a:t>
            </a:r>
            <a:r>
              <a:rPr lang="nb-NO" dirty="0"/>
              <a:t> 4: Live Docs</a:t>
            </a:r>
            <a:br>
              <a:rPr lang="nb-NO" dirty="0"/>
            </a:br>
            <a:r>
              <a:rPr lang="nb-NO" dirty="0" err="1"/>
              <a:t>What</a:t>
            </a:r>
            <a:r>
              <a:rPr lang="nb-NO" dirty="0"/>
              <a:t> it 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800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26437-153F-43A4-91B7-0248B1ED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34" y="773396"/>
            <a:ext cx="7123331" cy="359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/>
              <a:t>Pillars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Agile BI</a:t>
            </a:r>
            <a:br>
              <a:rPr lang="nb-NO" dirty="0"/>
            </a:br>
            <a:r>
              <a:rPr lang="nb-NO" sz="1200" dirty="0"/>
              <a:t>The </a:t>
            </a:r>
            <a:r>
              <a:rPr lang="nb-NO" sz="1200" dirty="0" err="1"/>
              <a:t>journey</a:t>
            </a:r>
            <a:r>
              <a:rPr lang="nb-NO" sz="1200" dirty="0"/>
              <a:t> to </a:t>
            </a:r>
            <a:r>
              <a:rPr lang="nb-NO" sz="1200" dirty="0" err="1"/>
              <a:t>high</a:t>
            </a:r>
            <a:r>
              <a:rPr lang="nb-NO" sz="1200" dirty="0"/>
              <a:t> </a:t>
            </a:r>
            <a:r>
              <a:rPr lang="nb-NO" sz="1200" dirty="0" err="1"/>
              <a:t>performance</a:t>
            </a:r>
            <a:r>
              <a:rPr lang="nb-NO" sz="1200" dirty="0"/>
              <a:t> BI Development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F6BB4-7051-4930-926A-0BC974038515}"/>
              </a:ext>
            </a:extLst>
          </p:cNvPr>
          <p:cNvSpPr txBox="1"/>
          <p:nvPr/>
        </p:nvSpPr>
        <p:spPr>
          <a:xfrm>
            <a:off x="4257207" y="4275944"/>
            <a:ext cx="488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@</a:t>
            </a:r>
            <a:r>
              <a:rPr lang="nb-NO" dirty="0" err="1">
                <a:solidFill>
                  <a:schemeClr val="bg1"/>
                </a:solidFill>
              </a:rPr>
              <a:t>Jbosems</a:t>
            </a:r>
            <a:r>
              <a:rPr lang="nb-NO" dirty="0">
                <a:solidFill>
                  <a:schemeClr val="bg1"/>
                </a:solidFill>
              </a:rPr>
              <a:t>			</a:t>
            </a:r>
            <a:r>
              <a:rPr lang="nb-NO" dirty="0" err="1">
                <a:solidFill>
                  <a:schemeClr val="bg1"/>
                </a:solidFill>
              </a:rPr>
              <a:t>donedifferent.data.blog</a:t>
            </a:r>
            <a:r>
              <a:rPr lang="nb-NO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F7A2-4DDC-40C7-BA13-105C0C5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4: Live 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45692-68B7-4C91-B8C6-9B94B31A6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/>
              <a:t>Live Docs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WD40 </a:t>
            </a:r>
            <a:r>
              <a:rPr lang="nb-NO" dirty="0" err="1"/>
              <a:t>of</a:t>
            </a:r>
            <a:r>
              <a:rPr lang="nb-NO" dirty="0"/>
              <a:t> stakeholder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A092E-C81F-4B94-966A-2073319F5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61AA1-5A4F-4323-9F94-4332B425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52" y="1565864"/>
            <a:ext cx="2668548" cy="2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99DD-76BD-46F9-AF5A-FFC5C5AA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4: Live Docs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E328D-ECFD-4302-83E7-D08CF9B338F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3067" y="1537987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Blurring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 </a:t>
            </a:r>
            <a:r>
              <a:rPr lang="nb-NO" dirty="0" err="1"/>
              <a:t>between</a:t>
            </a:r>
            <a:r>
              <a:rPr lang="nb-NO" dirty="0"/>
              <a:t> Business and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440-F710-4BE2-8D1A-C458EE381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BDCA6-8AC7-4ADA-B2E2-2BB9513C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2" y="2226695"/>
            <a:ext cx="4328470" cy="1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2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5: TDD/BDD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Pillar</a:t>
            </a:r>
            <a:r>
              <a:rPr lang="nb-NO" dirty="0"/>
              <a:t> 5: Test/</a:t>
            </a:r>
            <a:r>
              <a:rPr lang="nb-NO" dirty="0" err="1"/>
              <a:t>Behaviour</a:t>
            </a:r>
            <a:r>
              <a:rPr lang="nb-NO" dirty="0"/>
              <a:t> Driven Development (TDD/BDD)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39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1A89-42C3-41B9-B83C-BFD9BF6FD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5: TDD/BDD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4EDE4-9DF1-4F5D-AC41-CD6ADD0827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5210-480A-4136-A4E8-6DEAA958C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0C34E-E1AC-4CF9-8A0D-F5CFCF15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4" y="1991304"/>
            <a:ext cx="4112126" cy="181766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58A5C4B-95A9-41BF-90FE-FF5C7DCE2474}"/>
              </a:ext>
            </a:extLst>
          </p:cNvPr>
          <p:cNvSpPr txBox="1">
            <a:spLocks/>
          </p:cNvSpPr>
          <p:nvPr/>
        </p:nvSpPr>
        <p:spPr>
          <a:xfrm>
            <a:off x="5455428" y="1686641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>
              <a:buFont typeface="Roboto Condensed Light"/>
              <a:buNone/>
            </a:pPr>
            <a:endParaRPr lang="nb-NO" dirty="0"/>
          </a:p>
          <a:p>
            <a:pPr marL="101600" indent="0">
              <a:buFont typeface="Roboto Condensed Light"/>
              <a:buNone/>
            </a:pPr>
            <a:endParaRPr lang="nb-NO" dirty="0"/>
          </a:p>
          <a:p>
            <a:pPr marL="101600" indent="0">
              <a:buFont typeface="Roboto Condensed Light"/>
              <a:buNone/>
            </a:pPr>
            <a:r>
              <a:rPr lang="nb-NO" dirty="0" err="1"/>
              <a:t>Why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TDD/BDD</a:t>
            </a:r>
          </a:p>
        </p:txBody>
      </p:sp>
    </p:spTree>
    <p:extLst>
      <p:ext uri="{BB962C8B-B14F-4D97-AF65-F5344CB8AC3E}">
        <p14:creationId xmlns:p14="http://schemas.microsoft.com/office/powerpoint/2010/main" val="99121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3DE138-8776-4819-BC30-1796EC6D7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74857"/>
              </p:ext>
            </p:extLst>
          </p:nvPr>
        </p:nvGraphicFramePr>
        <p:xfrm>
          <a:off x="1522000" y="692150"/>
          <a:ext cx="6096000" cy="375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886431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8069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nb-NO" dirty="0" err="1"/>
                        <a:t>Behaviour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Technical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8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nb-NO" dirty="0"/>
                        <a:t>The HR </a:t>
                      </a:r>
                      <a:r>
                        <a:rPr lang="nb-NO" dirty="0" err="1"/>
                        <a:t>table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needs</a:t>
                      </a:r>
                      <a:r>
                        <a:rPr lang="nb-NO" dirty="0"/>
                        <a:t> to </a:t>
                      </a:r>
                      <a:r>
                        <a:rPr lang="nb-NO" dirty="0" err="1"/>
                        <a:t>contain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the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following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aggregated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fields</a:t>
                      </a:r>
                      <a:r>
                        <a:rPr lang="nb-NO" dirty="0"/>
                        <a:t> per </a:t>
                      </a:r>
                      <a:r>
                        <a:rPr lang="nb-NO" dirty="0" err="1"/>
                        <a:t>year</a:t>
                      </a:r>
                      <a:r>
                        <a:rPr lang="nb-NO" dirty="0"/>
                        <a:t>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b-NO" dirty="0"/>
                        <a:t>Revenue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b-NO" dirty="0"/>
                        <a:t>Profit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nb-NO" dirty="0" err="1"/>
                        <a:t>Cost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Product </a:t>
                      </a:r>
                      <a:r>
                        <a:rPr lang="nb-NO" dirty="0" err="1"/>
                        <a:t>cost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needs</a:t>
                      </a:r>
                      <a:r>
                        <a:rPr lang="nb-NO" dirty="0"/>
                        <a:t> to be </a:t>
                      </a:r>
                      <a:r>
                        <a:rPr lang="nb-NO" dirty="0" err="1"/>
                        <a:t>made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available</a:t>
                      </a:r>
                      <a:r>
                        <a:rPr lang="nb-NO" dirty="0"/>
                        <a:t> in </a:t>
                      </a:r>
                      <a:r>
                        <a:rPr lang="nb-NO" dirty="0" err="1"/>
                        <a:t>the</a:t>
                      </a:r>
                      <a:r>
                        <a:rPr lang="nb-NO" dirty="0"/>
                        <a:t> Product Staging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313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Revenue </a:t>
                      </a:r>
                      <a:r>
                        <a:rPr lang="nb-NO" dirty="0" err="1"/>
                        <a:t>information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needs</a:t>
                      </a:r>
                      <a:r>
                        <a:rPr lang="nb-NO" dirty="0"/>
                        <a:t> to be </a:t>
                      </a:r>
                      <a:r>
                        <a:rPr lang="nb-NO" dirty="0" err="1"/>
                        <a:t>made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available</a:t>
                      </a:r>
                      <a:r>
                        <a:rPr lang="nb-NO" dirty="0"/>
                        <a:t> in </a:t>
                      </a:r>
                      <a:r>
                        <a:rPr lang="nb-NO" dirty="0" err="1"/>
                        <a:t>the</a:t>
                      </a:r>
                      <a:r>
                        <a:rPr lang="nb-NO" dirty="0"/>
                        <a:t> Finance Staging </a:t>
                      </a:r>
                      <a:r>
                        <a:rPr lang="nb-NO" dirty="0" err="1"/>
                        <a:t>Table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0956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Product </a:t>
                      </a:r>
                      <a:r>
                        <a:rPr lang="nb-NO" dirty="0" err="1"/>
                        <a:t>cost</a:t>
                      </a:r>
                      <a:r>
                        <a:rPr lang="nb-NO" dirty="0"/>
                        <a:t> and Revenue </a:t>
                      </a:r>
                      <a:r>
                        <a:rPr lang="nb-NO" dirty="0" err="1"/>
                        <a:t>need</a:t>
                      </a:r>
                      <a:r>
                        <a:rPr lang="nb-NO" dirty="0"/>
                        <a:t> to be </a:t>
                      </a:r>
                      <a:r>
                        <a:rPr lang="nb-NO" dirty="0" err="1"/>
                        <a:t>available</a:t>
                      </a:r>
                      <a:r>
                        <a:rPr lang="nb-NO" dirty="0"/>
                        <a:t> in </a:t>
                      </a:r>
                      <a:r>
                        <a:rPr lang="nb-NO" dirty="0" err="1"/>
                        <a:t>the</a:t>
                      </a:r>
                      <a:r>
                        <a:rPr lang="nb-NO" dirty="0"/>
                        <a:t> Integration </a:t>
                      </a:r>
                      <a:r>
                        <a:rPr lang="nb-NO" dirty="0" err="1"/>
                        <a:t>Layer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354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The data </a:t>
                      </a:r>
                      <a:r>
                        <a:rPr lang="nb-NO" dirty="0" err="1"/>
                        <a:t>model</a:t>
                      </a:r>
                      <a:r>
                        <a:rPr lang="nb-NO" dirty="0"/>
                        <a:t> must </a:t>
                      </a:r>
                      <a:r>
                        <a:rPr lang="nb-NO" dirty="0" err="1"/>
                        <a:t>allow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aggregation</a:t>
                      </a:r>
                      <a:r>
                        <a:rPr lang="nb-NO" dirty="0"/>
                        <a:t> per </a:t>
                      </a:r>
                      <a:r>
                        <a:rPr lang="nb-NO" dirty="0" err="1"/>
                        <a:t>year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173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The data </a:t>
                      </a:r>
                      <a:r>
                        <a:rPr lang="nb-NO" dirty="0" err="1"/>
                        <a:t>model</a:t>
                      </a:r>
                      <a:r>
                        <a:rPr lang="nb-NO" dirty="0"/>
                        <a:t> must </a:t>
                      </a:r>
                      <a:r>
                        <a:rPr lang="nb-NO" dirty="0" err="1"/>
                        <a:t>subtract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Cost</a:t>
                      </a:r>
                      <a:r>
                        <a:rPr lang="nb-NO" dirty="0"/>
                        <a:t> from Revenue to </a:t>
                      </a:r>
                      <a:r>
                        <a:rPr lang="nb-NO" dirty="0" err="1"/>
                        <a:t>create</a:t>
                      </a:r>
                      <a:r>
                        <a:rPr lang="nb-NO" dirty="0"/>
                        <a:t> 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00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05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1A89-42C3-41B9-B83C-BFD9BF6FD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5: TDD/BDD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4EDE4-9DF1-4F5D-AC41-CD6ADD0827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11903" y="1537987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Why</a:t>
            </a:r>
            <a:r>
              <a:rPr lang="nb-NO" dirty="0"/>
              <a:t> is TDD/BDD so </a:t>
            </a:r>
            <a:r>
              <a:rPr lang="nb-NO" dirty="0" err="1"/>
              <a:t>much</a:t>
            </a:r>
            <a:r>
              <a:rPr lang="nb-NO" dirty="0"/>
              <a:t> more </a:t>
            </a:r>
            <a:r>
              <a:rPr lang="nb-NO" dirty="0" err="1"/>
              <a:t>difficult</a:t>
            </a:r>
            <a:r>
              <a:rPr lang="nb-NO" dirty="0"/>
              <a:t> for BI?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5210-480A-4136-A4E8-6DEAA958C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D78980-588E-4E71-8B6C-0A470402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63" y="1537987"/>
            <a:ext cx="2952403" cy="29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2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6: Development </a:t>
            </a:r>
            <a:r>
              <a:rPr lang="nb-NO" dirty="0" err="1"/>
              <a:t>Process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Pillar</a:t>
            </a:r>
            <a:r>
              <a:rPr lang="nb-NO" dirty="0"/>
              <a:t> 6: Development </a:t>
            </a:r>
            <a:r>
              <a:rPr lang="nb-NO" dirty="0" err="1"/>
              <a:t>Process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How and </a:t>
            </a:r>
            <a:r>
              <a:rPr lang="nb-NO" dirty="0" err="1"/>
              <a:t>Why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907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F930F-0CE1-4DCF-8E47-E6DF3120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5" y="792917"/>
            <a:ext cx="6620250" cy="35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82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6: Development </a:t>
            </a:r>
            <a:r>
              <a:rPr lang="nb-NO" dirty="0" err="1"/>
              <a:t>Process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responsibilities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members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9EA78-708E-4758-87BE-216F85E5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983" y="1378296"/>
            <a:ext cx="3649383" cy="30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96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3F68-AAA6-4F7A-A5EC-BAC0CAAE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6: Development </a:t>
            </a:r>
            <a:r>
              <a:rPr lang="nb-NO" dirty="0" err="1"/>
              <a:t>Process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B6F95-CD44-4292-A6B5-4F5E860ABC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Limitations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small</a:t>
            </a:r>
            <a:r>
              <a:rPr lang="nb-NO" dirty="0"/>
              <a:t> BI teams and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mitigate</a:t>
            </a:r>
            <a:r>
              <a:rPr lang="nb-NO" dirty="0"/>
              <a:t> </a:t>
            </a:r>
            <a:r>
              <a:rPr lang="nb-NO" dirty="0" err="1"/>
              <a:t>them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29E18-5812-4781-BD21-3E684A3F66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D5E76-3925-4B8E-8B5E-746BE0397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0" y="2296930"/>
            <a:ext cx="3842856" cy="11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02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Agile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6 elements of developing effective BI solutions</a:t>
            </a:r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2921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E5A5-6499-4623-A0A6-B7B4E91E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</a:t>
            </a:r>
            <a:r>
              <a:rPr lang="nb-NO" dirty="0"/>
              <a:t>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07F6-876F-43AF-A832-4B34D5933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pillars</a:t>
            </a:r>
            <a:endParaRPr lang="nb-NO" dirty="0"/>
          </a:p>
          <a:p>
            <a:pPr>
              <a:buFontTx/>
              <a:buChar char="-"/>
            </a:pPr>
            <a:r>
              <a:rPr lang="nb-NO" dirty="0"/>
              <a:t>Agile </a:t>
            </a:r>
            <a:r>
              <a:rPr lang="nb-NO" dirty="0" err="1"/>
              <a:t>Mindset</a:t>
            </a:r>
            <a:endParaRPr lang="nb-NO" dirty="0"/>
          </a:p>
          <a:p>
            <a:pPr lvl="1">
              <a:buFontTx/>
              <a:buChar char="-"/>
            </a:pPr>
            <a:r>
              <a:rPr lang="nb-NO" sz="1200" dirty="0"/>
              <a:t>So </a:t>
            </a:r>
            <a:r>
              <a:rPr lang="nb-NO" sz="1200" dirty="0" err="1"/>
              <a:t>we</a:t>
            </a:r>
            <a:r>
              <a:rPr lang="nb-NO" sz="1200" dirty="0"/>
              <a:t> </a:t>
            </a:r>
            <a:r>
              <a:rPr lang="nb-NO" sz="1200" dirty="0" err="1"/>
              <a:t>can</a:t>
            </a:r>
            <a:r>
              <a:rPr lang="nb-NO" sz="1200" dirty="0"/>
              <a:t> </a:t>
            </a:r>
            <a:r>
              <a:rPr lang="nb-NO" sz="1200" dirty="0" err="1"/>
              <a:t>stay</a:t>
            </a:r>
            <a:r>
              <a:rPr lang="nb-NO" sz="1200" dirty="0"/>
              <a:t> High </a:t>
            </a:r>
            <a:r>
              <a:rPr lang="nb-NO" sz="1200" dirty="0" err="1"/>
              <a:t>Performing</a:t>
            </a:r>
            <a:endParaRPr lang="nb-NO" sz="1200" dirty="0"/>
          </a:p>
          <a:p>
            <a:pPr>
              <a:buFontTx/>
              <a:buChar char="-"/>
            </a:pP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Prototyping</a:t>
            </a:r>
            <a:endParaRPr lang="nb-NO" dirty="0"/>
          </a:p>
          <a:p>
            <a:pPr lvl="1">
              <a:buFontTx/>
              <a:buChar char="-"/>
            </a:pPr>
            <a:r>
              <a:rPr lang="nb-NO" sz="1200" dirty="0"/>
              <a:t>So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we</a:t>
            </a:r>
            <a:r>
              <a:rPr lang="nb-NO" sz="1200" dirty="0"/>
              <a:t> have a </a:t>
            </a:r>
            <a:r>
              <a:rPr lang="nb-NO" sz="1200" dirty="0" err="1"/>
              <a:t>clear</a:t>
            </a:r>
            <a:r>
              <a:rPr lang="nb-NO" sz="1200" dirty="0"/>
              <a:t> goal</a:t>
            </a:r>
          </a:p>
          <a:p>
            <a:pPr>
              <a:buFontTx/>
              <a:buChar char="-"/>
            </a:pPr>
            <a:r>
              <a:rPr lang="nb-NO" dirty="0" err="1"/>
              <a:t>Isolatable</a:t>
            </a:r>
            <a:r>
              <a:rPr lang="nb-NO" dirty="0"/>
              <a:t> Development</a:t>
            </a:r>
          </a:p>
          <a:p>
            <a:pPr lvl="1">
              <a:buFontTx/>
              <a:buChar char="-"/>
            </a:pPr>
            <a:r>
              <a:rPr lang="nb-NO" sz="1200" dirty="0"/>
              <a:t>So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we</a:t>
            </a:r>
            <a:r>
              <a:rPr lang="nb-NO" sz="1200" dirty="0"/>
              <a:t> deliver </a:t>
            </a:r>
            <a:r>
              <a:rPr lang="nb-NO" sz="1200" dirty="0" err="1"/>
              <a:t>predictable</a:t>
            </a:r>
            <a:r>
              <a:rPr lang="nb-NO" sz="1200" dirty="0"/>
              <a:t> </a:t>
            </a:r>
            <a:r>
              <a:rPr lang="nb-NO" sz="1200" dirty="0" err="1"/>
              <a:t>value</a:t>
            </a:r>
            <a:r>
              <a:rPr lang="nb-NO" sz="1200" dirty="0"/>
              <a:t> </a:t>
            </a:r>
            <a:r>
              <a:rPr lang="nb-NO" sz="1200" dirty="0" err="1"/>
              <a:t>every</a:t>
            </a:r>
            <a:r>
              <a:rPr lang="nb-NO" sz="1200" dirty="0"/>
              <a:t> </a:t>
            </a:r>
            <a:r>
              <a:rPr lang="nb-NO" sz="1200" dirty="0" err="1"/>
              <a:t>step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way</a:t>
            </a:r>
            <a:endParaRPr lang="nb-NO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326BF-A106-4509-BBC1-2D841CF3E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3C39BACC-4C0D-4C98-B8CF-71B4766A4475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Flowchart: Magnetic Disk 33">
            <a:extLst>
              <a:ext uri="{FF2B5EF4-FFF2-40B4-BE49-F238E27FC236}">
                <a16:creationId xmlns:a16="http://schemas.microsoft.com/office/drawing/2014/main" id="{F96CE96D-A20C-4323-A27F-C05D4E47871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E87885C7-FA7C-47B3-AEA4-BE710EF69CFE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855748E4-EF19-4A75-B6FF-6638B6A086EA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BF3870D9-4713-4423-8BB7-B43B3EB05D8D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841EB388-1C30-405B-97BA-D0AD9A5D6094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BE5EC52C-49C8-4752-8A0A-6E108ABFC65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A536F39B-5F2E-49E1-9B21-F209D52A1D65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45416108-09DF-44EB-A353-41A4FA73E396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3F190C50-0A61-4453-8185-7B29E583D253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B7CC143F-51A4-4BD9-A3D5-C1A7AE2917DC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F544C54E-2CE5-4C64-855C-8D55642E85E7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7A5E5F59-77AA-41EF-BC25-1F979B47E341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17FC98AA-3A67-469C-A47E-F3E2B66BA662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6C14BDF3-BA0A-4CE4-B230-939ECFF96C6A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7B64780-B0E3-4F1A-9ACB-8E72E225AC40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377D4F5B-71A0-490C-B33A-459CA1589EE4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FA0484E9-15E2-44D7-8EF3-2F077CDA50A9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875A5A5A-A6A4-4E80-8DDC-8F610291163C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EDB8971D-B181-4074-890B-52DB893996C5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lowchart: Magnetic Disk 52">
            <a:extLst>
              <a:ext uri="{FF2B5EF4-FFF2-40B4-BE49-F238E27FC236}">
                <a16:creationId xmlns:a16="http://schemas.microsoft.com/office/drawing/2014/main" id="{4623A1A6-DEBB-44DD-8E57-33BDACEA3969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8D84D72B-C35E-4B8A-8DC4-FF3B223E3EB9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5" name="Flowchart: Magnetic Disk 54">
            <a:extLst>
              <a:ext uri="{FF2B5EF4-FFF2-40B4-BE49-F238E27FC236}">
                <a16:creationId xmlns:a16="http://schemas.microsoft.com/office/drawing/2014/main" id="{2D96F715-10F6-4994-83AB-38F8540CFC2D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DBF1B1F4-BEA6-400C-A0D2-BF1DBB3B3E67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338D2E7B-DF73-4122-8897-F4891ED22FC4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5CC58849-345C-430A-9EE4-F547D7556BC4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04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E5A5-6499-4623-A0A6-B7B4E91E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</a:t>
            </a:r>
            <a:r>
              <a:rPr lang="nb-NO" dirty="0"/>
              <a:t>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07F6-876F-43AF-A832-4B34D5933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pillars</a:t>
            </a:r>
            <a:endParaRPr lang="nb-NO" dirty="0"/>
          </a:p>
          <a:p>
            <a:pPr>
              <a:buFontTx/>
              <a:buChar char="-"/>
            </a:pPr>
            <a:r>
              <a:rPr lang="nb-NO" dirty="0"/>
              <a:t>Live Docs</a:t>
            </a:r>
          </a:p>
          <a:p>
            <a:pPr lvl="1">
              <a:buFontTx/>
              <a:buChar char="-"/>
            </a:pPr>
            <a:r>
              <a:rPr lang="nb-NO" sz="1200" dirty="0"/>
              <a:t>So </a:t>
            </a:r>
            <a:r>
              <a:rPr lang="nb-NO" sz="1200" dirty="0" err="1"/>
              <a:t>we</a:t>
            </a:r>
            <a:r>
              <a:rPr lang="nb-NO" sz="1200" dirty="0"/>
              <a:t> </a:t>
            </a:r>
            <a:r>
              <a:rPr lang="nb-NO" sz="1200" dirty="0" err="1"/>
              <a:t>are</a:t>
            </a:r>
            <a:r>
              <a:rPr lang="nb-NO" sz="1200" dirty="0"/>
              <a:t> </a:t>
            </a:r>
            <a:r>
              <a:rPr lang="nb-NO" sz="1200" dirty="0" err="1"/>
              <a:t>always</a:t>
            </a:r>
            <a:r>
              <a:rPr lang="nb-NO" sz="1200" dirty="0"/>
              <a:t> in touch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business</a:t>
            </a:r>
          </a:p>
          <a:p>
            <a:pPr>
              <a:buFontTx/>
              <a:buChar char="-"/>
            </a:pPr>
            <a:r>
              <a:rPr lang="nb-NO" dirty="0"/>
              <a:t>TDD/BDD</a:t>
            </a:r>
          </a:p>
          <a:p>
            <a:pPr lvl="1">
              <a:buFontTx/>
              <a:buChar char="-"/>
            </a:pPr>
            <a:r>
              <a:rPr lang="nb-NO" sz="1200" dirty="0"/>
              <a:t>So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we</a:t>
            </a:r>
            <a:r>
              <a:rPr lang="nb-NO" sz="1200" dirty="0"/>
              <a:t> </a:t>
            </a:r>
            <a:r>
              <a:rPr lang="nb-NO" sz="1200" dirty="0" err="1"/>
              <a:t>stay</a:t>
            </a:r>
            <a:r>
              <a:rPr lang="nb-NO" sz="1200" dirty="0"/>
              <a:t> </a:t>
            </a:r>
            <a:r>
              <a:rPr lang="nb-NO" sz="1200" dirty="0" err="1"/>
              <a:t>efficient</a:t>
            </a:r>
            <a:endParaRPr lang="nb-NO" sz="1200" dirty="0"/>
          </a:p>
          <a:p>
            <a:pPr>
              <a:buFontTx/>
              <a:buChar char="-"/>
            </a:pPr>
            <a:r>
              <a:rPr lang="nb-NO" dirty="0"/>
              <a:t>Development </a:t>
            </a:r>
            <a:r>
              <a:rPr lang="nb-NO" dirty="0" err="1"/>
              <a:t>Process</a:t>
            </a:r>
            <a:endParaRPr lang="nb-NO" dirty="0"/>
          </a:p>
          <a:p>
            <a:pPr lvl="1">
              <a:buFontTx/>
              <a:buChar char="-"/>
            </a:pPr>
            <a:r>
              <a:rPr lang="nb-NO" sz="1200" dirty="0"/>
              <a:t>So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we</a:t>
            </a:r>
            <a:r>
              <a:rPr lang="nb-NO" sz="1200" dirty="0"/>
              <a:t> </a:t>
            </a:r>
            <a:r>
              <a:rPr lang="nb-NO" sz="1200" dirty="0" err="1"/>
              <a:t>work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a </a:t>
            </a:r>
            <a:r>
              <a:rPr lang="nb-NO" sz="1200" dirty="0" err="1"/>
              <a:t>framework</a:t>
            </a:r>
            <a:endParaRPr lang="nb-NO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326BF-A106-4509-BBC1-2D841CF3E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3C39BACC-4C0D-4C98-B8CF-71B4766A4475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Flowchart: Magnetic Disk 33">
            <a:extLst>
              <a:ext uri="{FF2B5EF4-FFF2-40B4-BE49-F238E27FC236}">
                <a16:creationId xmlns:a16="http://schemas.microsoft.com/office/drawing/2014/main" id="{F96CE96D-A20C-4323-A27F-C05D4E47871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E87885C7-FA7C-47B3-AEA4-BE710EF69CFE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855748E4-EF19-4A75-B6FF-6638B6A086EA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BF3870D9-4713-4423-8BB7-B43B3EB05D8D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841EB388-1C30-405B-97BA-D0AD9A5D6094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BE5EC52C-49C8-4752-8A0A-6E108ABFC65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A536F39B-5F2E-49E1-9B21-F209D52A1D65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45416108-09DF-44EB-A353-41A4FA73E396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3F190C50-0A61-4453-8185-7B29E583D253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B7CC143F-51A4-4BD9-A3D5-C1A7AE2917DC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F544C54E-2CE5-4C64-855C-8D55642E85E7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7A5E5F59-77AA-41EF-BC25-1F979B47E341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17FC98AA-3A67-469C-A47E-F3E2B66BA662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6C14BDF3-BA0A-4CE4-B230-939ECFF96C6A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7B64780-B0E3-4F1A-9ACB-8E72E225AC40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377D4F5B-71A0-490C-B33A-459CA1589EE4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FA0484E9-15E2-44D7-8EF3-2F077CDA50A9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875A5A5A-A6A4-4E80-8DDC-8F610291163C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EDB8971D-B181-4074-890B-52DB893996C5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lowchart: Magnetic Disk 52">
            <a:extLst>
              <a:ext uri="{FF2B5EF4-FFF2-40B4-BE49-F238E27FC236}">
                <a16:creationId xmlns:a16="http://schemas.microsoft.com/office/drawing/2014/main" id="{4623A1A6-DEBB-44DD-8E57-33BDACEA3969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8D84D72B-C35E-4B8A-8DC4-FF3B223E3EB9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5" name="Flowchart: Magnetic Disk 54">
            <a:extLst>
              <a:ext uri="{FF2B5EF4-FFF2-40B4-BE49-F238E27FC236}">
                <a16:creationId xmlns:a16="http://schemas.microsoft.com/office/drawing/2014/main" id="{2D96F715-10F6-4994-83AB-38F8540CFC2D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DBF1B1F4-BEA6-400C-A0D2-BF1DBB3B3E67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338D2E7B-DF73-4122-8897-F4891ED22FC4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5CC58849-345C-430A-9EE4-F547D7556BC4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5774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E5A5-6499-4623-A0A6-B7B4E91E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</a:t>
            </a:r>
            <a:r>
              <a:rPr lang="nb-NO" dirty="0"/>
              <a:t>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07F6-876F-43AF-A832-4B34D5933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nb-NO" dirty="0"/>
              <a:t>3 Things to </a:t>
            </a:r>
            <a:r>
              <a:rPr lang="nb-NO" dirty="0" err="1"/>
              <a:t>take</a:t>
            </a:r>
            <a:r>
              <a:rPr lang="nb-NO" dirty="0"/>
              <a:t> from </a:t>
            </a:r>
            <a:r>
              <a:rPr lang="nb-NO" dirty="0" err="1"/>
              <a:t>this</a:t>
            </a:r>
            <a:r>
              <a:rPr lang="nb-NO" dirty="0"/>
              <a:t>:</a:t>
            </a:r>
          </a:p>
          <a:p>
            <a:pPr>
              <a:buFontTx/>
              <a:buChar char="-"/>
            </a:pPr>
            <a:r>
              <a:rPr lang="nb-NO" sz="1200" dirty="0" err="1"/>
              <a:t>Openness</a:t>
            </a:r>
            <a:r>
              <a:rPr lang="nb-NO" sz="1200" dirty="0"/>
              <a:t> and </a:t>
            </a:r>
            <a:r>
              <a:rPr lang="nb-NO" sz="1200" dirty="0" err="1"/>
              <a:t>constant</a:t>
            </a:r>
            <a:r>
              <a:rPr lang="nb-NO" sz="1200" dirty="0"/>
              <a:t> </a:t>
            </a:r>
            <a:r>
              <a:rPr lang="nb-NO" sz="1200" dirty="0" err="1"/>
              <a:t>communication</a:t>
            </a:r>
            <a:r>
              <a:rPr lang="nb-NO" sz="1200" dirty="0"/>
              <a:t> </a:t>
            </a:r>
            <a:r>
              <a:rPr lang="nb-NO" sz="1200" dirty="0" err="1"/>
              <a:t>are</a:t>
            </a:r>
            <a:r>
              <a:rPr lang="nb-NO" sz="1200" dirty="0"/>
              <a:t> </a:t>
            </a:r>
            <a:r>
              <a:rPr lang="nb-NO" sz="1200" dirty="0" err="1"/>
              <a:t>top</a:t>
            </a:r>
            <a:r>
              <a:rPr lang="nb-NO" sz="1200" dirty="0"/>
              <a:t> </a:t>
            </a:r>
            <a:r>
              <a:rPr lang="nb-NO" sz="1200" dirty="0" err="1"/>
              <a:t>priorities</a:t>
            </a:r>
            <a:endParaRPr lang="nb-NO" sz="1200" dirty="0"/>
          </a:p>
          <a:p>
            <a:pPr>
              <a:buFontTx/>
              <a:buChar char="-"/>
            </a:pPr>
            <a:r>
              <a:rPr lang="nb-NO" sz="1200" dirty="0"/>
              <a:t>Make it </a:t>
            </a:r>
            <a:r>
              <a:rPr lang="nb-NO" sz="1200" dirty="0" err="1"/>
              <a:t>that</a:t>
            </a:r>
            <a:r>
              <a:rPr lang="nb-NO" sz="1200" dirty="0"/>
              <a:t> </a:t>
            </a:r>
            <a:r>
              <a:rPr lang="nb-NO" sz="1200" dirty="0" err="1"/>
              <a:t>every</a:t>
            </a:r>
            <a:r>
              <a:rPr lang="nb-NO" sz="1200" dirty="0"/>
              <a:t> </a:t>
            </a:r>
            <a:r>
              <a:rPr lang="nb-NO" sz="1200" dirty="0" err="1"/>
              <a:t>piece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functionality</a:t>
            </a:r>
            <a:r>
              <a:rPr lang="nb-NO" sz="1200" dirty="0"/>
              <a:t> as </a:t>
            </a:r>
            <a:r>
              <a:rPr lang="nb-NO" sz="1200" dirty="0" err="1"/>
              <a:t>concrete</a:t>
            </a:r>
            <a:r>
              <a:rPr lang="nb-NO" sz="1200" dirty="0"/>
              <a:t> </a:t>
            </a:r>
            <a:r>
              <a:rPr lang="nb-NO" sz="1200" dirty="0" err="1"/>
              <a:t>value</a:t>
            </a:r>
            <a:r>
              <a:rPr lang="nb-NO" sz="1200" dirty="0"/>
              <a:t> for </a:t>
            </a:r>
            <a:r>
              <a:rPr lang="nb-NO" sz="1200" dirty="0" err="1"/>
              <a:t>your</a:t>
            </a:r>
            <a:r>
              <a:rPr lang="nb-NO" sz="1200" dirty="0"/>
              <a:t> stakeholders</a:t>
            </a:r>
          </a:p>
          <a:p>
            <a:pPr>
              <a:buFontTx/>
              <a:buChar char="-"/>
            </a:pPr>
            <a:r>
              <a:rPr lang="nb-NO" sz="1200" dirty="0" err="1"/>
              <a:t>Document</a:t>
            </a:r>
            <a:r>
              <a:rPr lang="nb-NO" sz="1200" dirty="0"/>
              <a:t> </a:t>
            </a:r>
            <a:r>
              <a:rPr lang="nb-NO" sz="1200" dirty="0" err="1"/>
              <a:t>agreements</a:t>
            </a:r>
            <a:r>
              <a:rPr lang="nb-NO" sz="1200" dirty="0"/>
              <a:t>, redesigns and notes to have a </a:t>
            </a:r>
            <a:r>
              <a:rPr lang="nb-NO" sz="1200" dirty="0" err="1"/>
              <a:t>consistent</a:t>
            </a:r>
            <a:r>
              <a:rPr lang="nb-NO" sz="1200" dirty="0"/>
              <a:t> </a:t>
            </a:r>
            <a:r>
              <a:rPr lang="nb-NO" sz="1200" dirty="0" err="1"/>
              <a:t>group</a:t>
            </a:r>
            <a:r>
              <a:rPr lang="nb-NO" sz="1200" dirty="0"/>
              <a:t> </a:t>
            </a:r>
            <a:r>
              <a:rPr lang="nb-NO" sz="1200" dirty="0" err="1"/>
              <a:t>conscience</a:t>
            </a:r>
            <a:r>
              <a:rPr lang="nb-NO" sz="1200" dirty="0"/>
              <a:t>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project</a:t>
            </a:r>
            <a:endParaRPr lang="nb-NO" sz="1200" dirty="0"/>
          </a:p>
          <a:p>
            <a:pPr>
              <a:buFontTx/>
              <a:buChar char="-"/>
            </a:pPr>
            <a:endParaRPr lang="nb-NO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326BF-A106-4509-BBC1-2D841CF3E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3C39BACC-4C0D-4C98-B8CF-71B4766A4475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Flowchart: Magnetic Disk 33">
            <a:extLst>
              <a:ext uri="{FF2B5EF4-FFF2-40B4-BE49-F238E27FC236}">
                <a16:creationId xmlns:a16="http://schemas.microsoft.com/office/drawing/2014/main" id="{F96CE96D-A20C-4323-A27F-C05D4E47871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E87885C7-FA7C-47B3-AEA4-BE710EF69CFE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855748E4-EF19-4A75-B6FF-6638B6A086EA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BF3870D9-4713-4423-8BB7-B43B3EB05D8D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solidFill>
            <a:srgbClr val="00B050"/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841EB388-1C30-405B-97BA-D0AD9A5D6094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BE5EC52C-49C8-4752-8A0A-6E108ABFC65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A536F39B-5F2E-49E1-9B21-F209D52A1D65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45416108-09DF-44EB-A353-41A4FA73E396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3F190C50-0A61-4453-8185-7B29E583D253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solidFill>
            <a:srgbClr val="7030A0"/>
          </a:solidFill>
          <a:ln w="34925">
            <a:solidFill>
              <a:srgbClr val="7030A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B7CC143F-51A4-4BD9-A3D5-C1A7AE2917DC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F544C54E-2CE5-4C64-855C-8D55642E85E7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7A5E5F59-77AA-41EF-BC25-1F979B47E341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17FC98AA-3A67-469C-A47E-F3E2B66BA662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6C14BDF3-BA0A-4CE4-B230-939ECFF96C6A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solidFill>
            <a:srgbClr val="0070C0"/>
          </a:solidFill>
          <a:ln w="34925">
            <a:solidFill>
              <a:srgbClr val="0070C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7B64780-B0E3-4F1A-9ACB-8E72E225AC40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377D4F5B-71A0-490C-B33A-459CA1589EE4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FA0484E9-15E2-44D7-8EF3-2F077CDA50A9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875A5A5A-A6A4-4E80-8DDC-8F610291163C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EDB8971D-B181-4074-890B-52DB893996C5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solidFill>
            <a:schemeClr val="accent2"/>
          </a:solidFill>
          <a:ln w="34925">
            <a:solidFill>
              <a:schemeClr val="accent2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lowchart: Magnetic Disk 52">
            <a:extLst>
              <a:ext uri="{FF2B5EF4-FFF2-40B4-BE49-F238E27FC236}">
                <a16:creationId xmlns:a16="http://schemas.microsoft.com/office/drawing/2014/main" id="{4623A1A6-DEBB-44DD-8E57-33BDACEA3969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8D84D72B-C35E-4B8A-8DC4-FF3B223E3EB9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5" name="Flowchart: Magnetic Disk 54">
            <a:extLst>
              <a:ext uri="{FF2B5EF4-FFF2-40B4-BE49-F238E27FC236}">
                <a16:creationId xmlns:a16="http://schemas.microsoft.com/office/drawing/2014/main" id="{2D96F715-10F6-4994-83AB-38F8540CFC2D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DBF1B1F4-BEA6-400C-A0D2-BF1DBB3B3E67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338D2E7B-DF73-4122-8897-F4891ED22FC4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solidFill>
            <a:srgbClr val="FF0000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5CC58849-345C-430A-9EE4-F547D7556BC4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4772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471950"/>
            <a:ext cx="4902200" cy="1257452"/>
          </a:xfrm>
        </p:spPr>
        <p:txBody>
          <a:bodyPr>
            <a:normAutofit/>
          </a:bodyPr>
          <a:lstStyle/>
          <a:p>
            <a:r>
              <a:rPr lang="en-US" dirty="0"/>
              <a:t>Session Feedback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2810669"/>
            <a:ext cx="4968239" cy="77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http://bit.ly/DataGrillen2019Day1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picture containing indoor, crossword puzzle&#10;&#10;Description automatically generated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615" b="3"/>
          <a:stretch/>
        </p:blipFill>
        <p:spPr>
          <a:xfrm>
            <a:off x="4567960" y="480062"/>
            <a:ext cx="4096293" cy="41833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80557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471950"/>
            <a:ext cx="4902200" cy="1257452"/>
          </a:xfrm>
        </p:spPr>
        <p:txBody>
          <a:bodyPr>
            <a:normAutofit/>
          </a:bodyPr>
          <a:lstStyle/>
          <a:p>
            <a:r>
              <a:rPr lang="en-US"/>
              <a:t>Event 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2810669"/>
            <a:ext cx="4968239" cy="77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http://bit.ly/DataGrillen2019Event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7960" y="523604"/>
            <a:ext cx="4096293" cy="40962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1393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/>
              <a:t>Pillars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Agile BI</a:t>
            </a:r>
            <a:br>
              <a:rPr lang="nb-NO" dirty="0"/>
            </a:br>
            <a:r>
              <a:rPr lang="nb-NO" sz="1200" dirty="0"/>
              <a:t>The </a:t>
            </a:r>
            <a:r>
              <a:rPr lang="nb-NO" sz="1200" dirty="0" err="1"/>
              <a:t>journey</a:t>
            </a:r>
            <a:r>
              <a:rPr lang="nb-NO" sz="1200" dirty="0"/>
              <a:t> to </a:t>
            </a:r>
            <a:r>
              <a:rPr lang="nb-NO" sz="1200" dirty="0" err="1"/>
              <a:t>high</a:t>
            </a:r>
            <a:r>
              <a:rPr lang="nb-NO" sz="1200" dirty="0"/>
              <a:t> </a:t>
            </a:r>
            <a:r>
              <a:rPr lang="nb-NO" sz="1200" dirty="0" err="1"/>
              <a:t>performance</a:t>
            </a:r>
            <a:r>
              <a:rPr lang="nb-NO" sz="1200" dirty="0"/>
              <a:t> BI Development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F6BB4-7051-4930-926A-0BC974038515}"/>
              </a:ext>
            </a:extLst>
          </p:cNvPr>
          <p:cNvSpPr txBox="1"/>
          <p:nvPr/>
        </p:nvSpPr>
        <p:spPr>
          <a:xfrm>
            <a:off x="4257207" y="4275944"/>
            <a:ext cx="488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@</a:t>
            </a:r>
            <a:r>
              <a:rPr kumimoji="0" lang="nb-N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Jbosems</a:t>
            </a: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</a:t>
            </a:r>
            <a:r>
              <a:rPr kumimoji="0" lang="nb-N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donedifferent.data.blog</a:t>
            </a:r>
            <a:r>
              <a:rPr kumimoji="0" lang="nb-N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00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EF4-2951-47E3-AFB5-F6A64F3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Agile BI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E6A4-01E4-4807-A6BD-C16602B7768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69300" y="1537988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What</a:t>
            </a:r>
            <a:r>
              <a:rPr lang="nb-NO" dirty="0"/>
              <a:t> is Agile?</a:t>
            </a:r>
          </a:p>
          <a:p>
            <a:pPr marL="101600" indent="0">
              <a:buNone/>
            </a:pPr>
            <a:r>
              <a:rPr lang="nb-NO" dirty="0"/>
              <a:t>How </a:t>
            </a:r>
            <a:r>
              <a:rPr lang="nb-NO" dirty="0" err="1"/>
              <a:t>did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yesteryear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AAE16-4B81-4125-A295-DE8A1CA4F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E0FF7-3A5E-4FC2-A54A-24A0F138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4" y="1537988"/>
            <a:ext cx="3728256" cy="1519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E4D284-B0CA-40CC-96C8-CEA0134F6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22" y="3266163"/>
            <a:ext cx="3378300" cy="13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4C99-0D64-43C5-929F-7A1AB2C6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Agile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2139E-A70F-4CEE-8384-1903E4643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a </a:t>
            </a:r>
            <a:r>
              <a:rPr lang="nb-NO" dirty="0" err="1"/>
              <a:t>painful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13A55-9B6D-4108-9965-9FC88793CB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25DBE-776E-41A9-9458-6827F33E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22" y="1553863"/>
            <a:ext cx="2923506" cy="26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07C1-E819-4720-83C1-8A9114A4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1: Agile </a:t>
            </a:r>
            <a:r>
              <a:rPr lang="nb-NO" dirty="0" err="1"/>
              <a:t>Mindset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C8E46-6815-4E28-A715-B940DBDF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Pillar</a:t>
            </a:r>
            <a:r>
              <a:rPr lang="nb-NO" dirty="0"/>
              <a:t> 1: Agile </a:t>
            </a:r>
            <a:r>
              <a:rPr lang="nb-NO" dirty="0" err="1"/>
              <a:t>Athletics</a:t>
            </a:r>
            <a:br>
              <a:rPr lang="nb-NO" dirty="0"/>
            </a:b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Agile </a:t>
            </a:r>
            <a:r>
              <a:rPr lang="nb-NO" dirty="0" err="1"/>
              <a:t>Mindset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0134F-036D-4252-8DFC-18AE0F124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0" name="Flowchart: Magnetic Disk 69">
            <a:extLst>
              <a:ext uri="{FF2B5EF4-FFF2-40B4-BE49-F238E27FC236}">
                <a16:creationId xmlns:a16="http://schemas.microsoft.com/office/drawing/2014/main" id="{222344A3-DE97-4E81-A12F-E4666BB5414D}"/>
              </a:ext>
            </a:extLst>
          </p:cNvPr>
          <p:cNvSpPr/>
          <p:nvPr/>
        </p:nvSpPr>
        <p:spPr>
          <a:xfrm>
            <a:off x="5335570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lowchart: Magnetic Disk 70">
            <a:extLst>
              <a:ext uri="{FF2B5EF4-FFF2-40B4-BE49-F238E27FC236}">
                <a16:creationId xmlns:a16="http://schemas.microsoft.com/office/drawing/2014/main" id="{51EC5F64-A6CC-4390-B407-8C43498582F8}"/>
              </a:ext>
            </a:extLst>
          </p:cNvPr>
          <p:cNvSpPr/>
          <p:nvPr/>
        </p:nvSpPr>
        <p:spPr>
          <a:xfrm>
            <a:off x="5335570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lowchart: Magnetic Disk 71">
            <a:extLst>
              <a:ext uri="{FF2B5EF4-FFF2-40B4-BE49-F238E27FC236}">
                <a16:creationId xmlns:a16="http://schemas.microsoft.com/office/drawing/2014/main" id="{6ABC0427-9443-48FB-882F-B4F7B09A06C1}"/>
              </a:ext>
            </a:extLst>
          </p:cNvPr>
          <p:cNvSpPr/>
          <p:nvPr/>
        </p:nvSpPr>
        <p:spPr>
          <a:xfrm>
            <a:off x="5335570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lowchart: Magnetic Disk 72">
            <a:extLst>
              <a:ext uri="{FF2B5EF4-FFF2-40B4-BE49-F238E27FC236}">
                <a16:creationId xmlns:a16="http://schemas.microsoft.com/office/drawing/2014/main" id="{7E0EAF24-EF57-4B68-A008-C984AAC2D792}"/>
              </a:ext>
            </a:extLst>
          </p:cNvPr>
          <p:cNvSpPr/>
          <p:nvPr/>
        </p:nvSpPr>
        <p:spPr>
          <a:xfrm>
            <a:off x="5335569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lowchart: Magnetic Disk 73">
            <a:extLst>
              <a:ext uri="{FF2B5EF4-FFF2-40B4-BE49-F238E27FC236}">
                <a16:creationId xmlns:a16="http://schemas.microsoft.com/office/drawing/2014/main" id="{D175DA10-1F0E-4B60-96C8-69821B462C7F}"/>
              </a:ext>
            </a:extLst>
          </p:cNvPr>
          <p:cNvSpPr/>
          <p:nvPr/>
        </p:nvSpPr>
        <p:spPr>
          <a:xfrm>
            <a:off x="5335569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Magnetic Disk 83">
            <a:extLst>
              <a:ext uri="{FF2B5EF4-FFF2-40B4-BE49-F238E27FC236}">
                <a16:creationId xmlns:a16="http://schemas.microsoft.com/office/drawing/2014/main" id="{00C2CAE4-B2DE-4209-9A05-32226EF26539}"/>
              </a:ext>
            </a:extLst>
          </p:cNvPr>
          <p:cNvSpPr/>
          <p:nvPr/>
        </p:nvSpPr>
        <p:spPr>
          <a:xfrm>
            <a:off x="5902132" y="2493905"/>
            <a:ext cx="753585" cy="518441"/>
          </a:xfrm>
          <a:prstGeom prst="flowChartMagneticDisk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A9A25EAD-DC72-4F45-9A32-74A6AAEFEEB1}"/>
              </a:ext>
            </a:extLst>
          </p:cNvPr>
          <p:cNvSpPr/>
          <p:nvPr/>
        </p:nvSpPr>
        <p:spPr>
          <a:xfrm>
            <a:off x="7085542" y="288807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C7B7D2D7-D9B2-4732-B327-4677FB6F3D6A}"/>
              </a:ext>
            </a:extLst>
          </p:cNvPr>
          <p:cNvSpPr/>
          <p:nvPr/>
        </p:nvSpPr>
        <p:spPr>
          <a:xfrm>
            <a:off x="7085542" y="2732343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31E7ED67-D882-4D64-95C2-372222661677}"/>
              </a:ext>
            </a:extLst>
          </p:cNvPr>
          <p:cNvSpPr/>
          <p:nvPr/>
        </p:nvSpPr>
        <p:spPr>
          <a:xfrm>
            <a:off x="7085542" y="257039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A5D92FB5-8326-4756-AD5A-1CE3547F8B15}"/>
              </a:ext>
            </a:extLst>
          </p:cNvPr>
          <p:cNvSpPr/>
          <p:nvPr/>
        </p:nvSpPr>
        <p:spPr>
          <a:xfrm>
            <a:off x="7085541" y="2414664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5A71F612-80B6-460A-95D4-C3FFEDB0F146}"/>
              </a:ext>
            </a:extLst>
          </p:cNvPr>
          <p:cNvSpPr/>
          <p:nvPr/>
        </p:nvSpPr>
        <p:spPr>
          <a:xfrm>
            <a:off x="7085541" y="225271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BB156B9-746A-49B0-BBDD-9038ED513C60}"/>
              </a:ext>
            </a:extLst>
          </p:cNvPr>
          <p:cNvSpPr/>
          <p:nvPr/>
        </p:nvSpPr>
        <p:spPr>
          <a:xfrm>
            <a:off x="5652209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7FECA1E-5F36-49F0-ACB6-0C7D9CF916F8}"/>
              </a:ext>
            </a:extLst>
          </p:cNvPr>
          <p:cNvSpPr/>
          <p:nvPr/>
        </p:nvSpPr>
        <p:spPr>
          <a:xfrm>
            <a:off x="5652209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D80566D4-B01B-4E8B-8EA7-29232BEAA6C8}"/>
              </a:ext>
            </a:extLst>
          </p:cNvPr>
          <p:cNvSpPr/>
          <p:nvPr/>
        </p:nvSpPr>
        <p:spPr>
          <a:xfrm>
            <a:off x="5652209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B36351AB-23BC-42A1-938F-4ECA9C34D3F3}"/>
              </a:ext>
            </a:extLst>
          </p:cNvPr>
          <p:cNvSpPr/>
          <p:nvPr/>
        </p:nvSpPr>
        <p:spPr>
          <a:xfrm>
            <a:off x="5652208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lowchart: Magnetic Disk 98">
            <a:extLst>
              <a:ext uri="{FF2B5EF4-FFF2-40B4-BE49-F238E27FC236}">
                <a16:creationId xmlns:a16="http://schemas.microsoft.com/office/drawing/2014/main" id="{244ADCFE-B9BB-4019-ABBC-EAFE15921268}"/>
              </a:ext>
            </a:extLst>
          </p:cNvPr>
          <p:cNvSpPr/>
          <p:nvPr/>
        </p:nvSpPr>
        <p:spPr>
          <a:xfrm>
            <a:off x="5652208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3AB42EC-E7D8-4563-928D-33376D8A447D}"/>
              </a:ext>
            </a:extLst>
          </p:cNvPr>
          <p:cNvSpPr/>
          <p:nvPr/>
        </p:nvSpPr>
        <p:spPr>
          <a:xfrm>
            <a:off x="6764977" y="384325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lowchart: Magnetic Disk 100">
            <a:extLst>
              <a:ext uri="{FF2B5EF4-FFF2-40B4-BE49-F238E27FC236}">
                <a16:creationId xmlns:a16="http://schemas.microsoft.com/office/drawing/2014/main" id="{CD7C7EC0-C1AE-4BF9-B73D-1317A4FE2E18}"/>
              </a:ext>
            </a:extLst>
          </p:cNvPr>
          <p:cNvSpPr/>
          <p:nvPr/>
        </p:nvSpPr>
        <p:spPr>
          <a:xfrm>
            <a:off x="6764977" y="368752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lowchart: Magnetic Disk 101">
            <a:extLst>
              <a:ext uri="{FF2B5EF4-FFF2-40B4-BE49-F238E27FC236}">
                <a16:creationId xmlns:a16="http://schemas.microsoft.com/office/drawing/2014/main" id="{251B5145-5538-48AE-97ED-5B3965E36652}"/>
              </a:ext>
            </a:extLst>
          </p:cNvPr>
          <p:cNvSpPr/>
          <p:nvPr/>
        </p:nvSpPr>
        <p:spPr>
          <a:xfrm>
            <a:off x="6764977" y="352557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lowchart: Magnetic Disk 102">
            <a:extLst>
              <a:ext uri="{FF2B5EF4-FFF2-40B4-BE49-F238E27FC236}">
                <a16:creationId xmlns:a16="http://schemas.microsoft.com/office/drawing/2014/main" id="{DE2C485A-2692-432F-AAF2-CC21DDD65304}"/>
              </a:ext>
            </a:extLst>
          </p:cNvPr>
          <p:cNvSpPr/>
          <p:nvPr/>
        </p:nvSpPr>
        <p:spPr>
          <a:xfrm>
            <a:off x="6764976" y="33698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lowchart: Magnetic Disk 103">
            <a:extLst>
              <a:ext uri="{FF2B5EF4-FFF2-40B4-BE49-F238E27FC236}">
                <a16:creationId xmlns:a16="http://schemas.microsoft.com/office/drawing/2014/main" id="{5CE6C900-01B8-4155-AF92-EA7824B1977F}"/>
              </a:ext>
            </a:extLst>
          </p:cNvPr>
          <p:cNvSpPr/>
          <p:nvPr/>
        </p:nvSpPr>
        <p:spPr>
          <a:xfrm>
            <a:off x="6764976" y="320789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lowchart: Magnetic Disk 104">
            <a:extLst>
              <a:ext uri="{FF2B5EF4-FFF2-40B4-BE49-F238E27FC236}">
                <a16:creationId xmlns:a16="http://schemas.microsoft.com/office/drawing/2014/main" id="{5D535E4D-150E-4DE8-B71B-FB51D84C83B8}"/>
              </a:ext>
            </a:extLst>
          </p:cNvPr>
          <p:cNvSpPr/>
          <p:nvPr/>
        </p:nvSpPr>
        <p:spPr>
          <a:xfrm>
            <a:off x="6210555" y="217334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5357B23B-A863-4831-865B-E1BFFEF623C1}"/>
              </a:ext>
            </a:extLst>
          </p:cNvPr>
          <p:cNvSpPr/>
          <p:nvPr/>
        </p:nvSpPr>
        <p:spPr>
          <a:xfrm>
            <a:off x="6210555" y="2017615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B1EFA8B8-BE77-4089-A078-FC890CC9F31A}"/>
              </a:ext>
            </a:extLst>
          </p:cNvPr>
          <p:cNvSpPr/>
          <p:nvPr/>
        </p:nvSpPr>
        <p:spPr>
          <a:xfrm>
            <a:off x="6210555" y="1855667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96BEFFA1-1FE1-4BE2-BFB5-690CB723DE78}"/>
              </a:ext>
            </a:extLst>
          </p:cNvPr>
          <p:cNvSpPr/>
          <p:nvPr/>
        </p:nvSpPr>
        <p:spPr>
          <a:xfrm>
            <a:off x="6210554" y="1699936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9" name="Flowchart: Magnetic Disk 108">
            <a:extLst>
              <a:ext uri="{FF2B5EF4-FFF2-40B4-BE49-F238E27FC236}">
                <a16:creationId xmlns:a16="http://schemas.microsoft.com/office/drawing/2014/main" id="{2B5C41F0-00F8-4CE5-BB61-0D13B83482BE}"/>
              </a:ext>
            </a:extLst>
          </p:cNvPr>
          <p:cNvSpPr/>
          <p:nvPr/>
        </p:nvSpPr>
        <p:spPr>
          <a:xfrm>
            <a:off x="6210554" y="1537988"/>
            <a:ext cx="136743" cy="113540"/>
          </a:xfrm>
          <a:prstGeom prst="flowChartMagneticDisk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078A-DA45-44F1-86DE-69577DCE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1: Agile </a:t>
            </a:r>
            <a:r>
              <a:rPr lang="nb-NO" dirty="0" err="1"/>
              <a:t>Mindset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B6990-BED7-4B23-B62C-7D4517C9E89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 err="1"/>
              <a:t>Why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start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journey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693F2-D389-4AD6-BFE1-EFE82C93B0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FFD90-28D5-4584-89C3-56BC2FDB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648898"/>
            <a:ext cx="2987602" cy="29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FA7F-5CD2-42F2-B188-A534A7CA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1: Agile </a:t>
            </a:r>
            <a:r>
              <a:rPr lang="nb-NO" dirty="0" err="1"/>
              <a:t>Mindset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372E-ED91-41B8-89AE-BB75473CD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298" y="1537988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/>
              <a:t>So </a:t>
            </a:r>
            <a:r>
              <a:rPr lang="nb-NO" dirty="0" err="1"/>
              <a:t>why</a:t>
            </a:r>
            <a:r>
              <a:rPr lang="nb-NO" dirty="0"/>
              <a:t> is </a:t>
            </a:r>
            <a:r>
              <a:rPr lang="nb-NO" dirty="0" err="1"/>
              <a:t>this</a:t>
            </a:r>
            <a:r>
              <a:rPr lang="nb-NO" dirty="0"/>
              <a:t> an </a:t>
            </a:r>
            <a:r>
              <a:rPr lang="nb-NO" dirty="0" err="1"/>
              <a:t>explicit</a:t>
            </a:r>
            <a:r>
              <a:rPr lang="nb-NO" dirty="0"/>
              <a:t> skill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develop</a:t>
            </a:r>
            <a:r>
              <a:rPr lang="nb-NO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12D81-59BB-4CE8-B996-3AC95ADCB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3E3D6-6E49-4034-9C16-E65E11B89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15" y="1982666"/>
            <a:ext cx="5246685" cy="18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48B7-73D5-4248-A603-B02EA31E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Pillar</a:t>
            </a:r>
            <a:r>
              <a:rPr lang="nb-NO" dirty="0"/>
              <a:t> 1: Agile </a:t>
            </a:r>
            <a:r>
              <a:rPr lang="nb-NO" dirty="0" err="1"/>
              <a:t>Mindset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6E482-4230-4A9A-90D5-FF6C19D8F53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98097" y="1537987"/>
            <a:ext cx="3378300" cy="2724300"/>
          </a:xfrm>
        </p:spPr>
        <p:txBody>
          <a:bodyPr/>
          <a:lstStyle/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endParaRPr lang="nb-NO" dirty="0"/>
          </a:p>
          <a:p>
            <a:pPr marL="101600" indent="0">
              <a:buNone/>
            </a:pPr>
            <a:r>
              <a:rPr lang="nb-NO" dirty="0"/>
              <a:t>Our goal: </a:t>
            </a:r>
            <a:r>
              <a:rPr lang="nb-NO" dirty="0" err="1"/>
              <a:t>Dev-Ops</a:t>
            </a:r>
            <a:r>
              <a:rPr lang="nb-NO" dirty="0"/>
              <a:t> </a:t>
            </a:r>
          </a:p>
          <a:p>
            <a:pPr marL="101600" indent="0">
              <a:buNone/>
            </a:pPr>
            <a:r>
              <a:rPr lang="nb-NO" dirty="0"/>
              <a:t>The MLG </a:t>
            </a:r>
            <a:r>
              <a:rPr lang="nb-NO" dirty="0" err="1"/>
              <a:t>of</a:t>
            </a:r>
            <a:r>
              <a:rPr lang="nb-NO" dirty="0"/>
              <a:t> Software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8E26F-51E5-436A-AED2-6968880A7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7B43E-9B0F-4F05-8DB3-8DDFF09E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44" y="2120300"/>
            <a:ext cx="4239579" cy="1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7201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2518</Words>
  <Application>Microsoft Office PowerPoint</Application>
  <PresentationFormat>On-screen Show (16:9)</PresentationFormat>
  <Paragraphs>351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Arvo</vt:lpstr>
      <vt:lpstr>Calibri</vt:lpstr>
      <vt:lpstr>Calibri Light</vt:lpstr>
      <vt:lpstr>Roboto Condensed</vt:lpstr>
      <vt:lpstr>Roboto Condensed Light</vt:lpstr>
      <vt:lpstr>Salerio template</vt:lpstr>
      <vt:lpstr>Office Theme</vt:lpstr>
      <vt:lpstr>PowerPoint Presentation</vt:lpstr>
      <vt:lpstr>Pillars of Agile BI The journey to high performance BI Development</vt:lpstr>
      <vt:lpstr>Pillars of Agile BI</vt:lpstr>
      <vt:lpstr>Pillars of Agile BI</vt:lpstr>
      <vt:lpstr>Pillars of Agile BI</vt:lpstr>
      <vt:lpstr>Pillar 1: Agile Mindset</vt:lpstr>
      <vt:lpstr>Pillar 1: Agile Mindset</vt:lpstr>
      <vt:lpstr>Pillar 1: Agile Mindset</vt:lpstr>
      <vt:lpstr>Pillar 1: Agile Mindset</vt:lpstr>
      <vt:lpstr>Pillar 2: Accessible Prototyping</vt:lpstr>
      <vt:lpstr>Pillar 2: Accessible Prototyping</vt:lpstr>
      <vt:lpstr>PowerPoint Presentation</vt:lpstr>
      <vt:lpstr>Pillar 2: Accessible Prototyping</vt:lpstr>
      <vt:lpstr>Pillar 3: Isolatable Deliverables</vt:lpstr>
      <vt:lpstr>Pillar 3: Isolatable Deliverables</vt:lpstr>
      <vt:lpstr>PowerPoint Presentation</vt:lpstr>
      <vt:lpstr>Pillar 3: Isolatable Deliverables</vt:lpstr>
      <vt:lpstr>Pillar 4: Live Docs</vt:lpstr>
      <vt:lpstr>PowerPoint Presentation</vt:lpstr>
      <vt:lpstr>Pillar 4: Live Docs</vt:lpstr>
      <vt:lpstr>Pillar 4: Live Docs</vt:lpstr>
      <vt:lpstr>Pillar 5: TDD/BDD</vt:lpstr>
      <vt:lpstr>Pillar 5: TDD/BDD</vt:lpstr>
      <vt:lpstr>PowerPoint Presentation</vt:lpstr>
      <vt:lpstr>Pillar 5: TDD/BDD</vt:lpstr>
      <vt:lpstr>Pillar 6: Development Process</vt:lpstr>
      <vt:lpstr>PowerPoint Presentation</vt:lpstr>
      <vt:lpstr>Pillar 6: Development Process</vt:lpstr>
      <vt:lpstr>Pillar 6: Development Process</vt:lpstr>
      <vt:lpstr>Conclusion time!</vt:lpstr>
      <vt:lpstr>Conclusion time!</vt:lpstr>
      <vt:lpstr>Conclusion time!</vt:lpstr>
      <vt:lpstr>Session Feedback Day 1</vt:lpstr>
      <vt:lpstr>Event Feedback</vt:lpstr>
      <vt:lpstr>Pillars of Agile BI The journey to high performance BI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Pillars of Agile BI</dc:title>
  <dc:creator>Jeroen Bosems</dc:creator>
  <cp:lastModifiedBy>Jeroen Bosems</cp:lastModifiedBy>
  <cp:revision>1</cp:revision>
  <dcterms:modified xsi:type="dcterms:W3CDTF">2019-06-19T19:35:45Z</dcterms:modified>
</cp:coreProperties>
</file>